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775450" cy="9902825"/>
  <p:embeddedFontLst>
    <p:embeddedFont>
      <p:font typeface="Poppins" panose="020B0604020202020204" charset="0"/>
      <p:regular r:id="rId32"/>
      <p:bold r:id="rId33"/>
      <p:italic r:id="rId34"/>
      <p:boldItalic r:id="rId35"/>
    </p:embeddedFont>
    <p:embeddedFont>
      <p:font typeface="Verdana" panose="020B0604030504040204" pitchFamily="34" charset="0"/>
      <p:regular r:id="rId36"/>
      <p:bold r:id="rId37"/>
      <p:italic r:id="rId38"/>
      <p:boldItalic r:id="rId3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40" roundtripDataSignature="AMtx7mjpAxjmKrzyGu4UNHTrdyViyctG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image" Target="../media/image6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3840162" y="9407525"/>
            <a:ext cx="2925762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775450" cy="9902825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775450" cy="9902825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775450" cy="9902825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775450" cy="9902825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775450" cy="9902825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775450" cy="9902825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3840162" y="0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12;n"/>
          <p:cNvSpPr>
            <a:spLocks noGrp="1" noRot="1" noChangeAspect="1"/>
          </p:cNvSpPr>
          <p:nvPr>
            <p:ph type="sldImg" idx="2"/>
          </p:nvPr>
        </p:nvSpPr>
        <p:spPr>
          <a:xfrm>
            <a:off x="912812" y="741362"/>
            <a:ext cx="4940300" cy="37052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" name="Google Shape;13;n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" name="Google Shape;14;n"/>
          <p:cNvSpPr/>
          <p:nvPr/>
        </p:nvSpPr>
        <p:spPr>
          <a:xfrm>
            <a:off x="0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" name="Google Shape;15;n"/>
          <p:cNvSpPr txBox="1">
            <a:spLocks noGrp="1"/>
          </p:cNvSpPr>
          <p:nvPr>
            <p:ph type="sldNum" idx="3"/>
          </p:nvPr>
        </p:nvSpPr>
        <p:spPr>
          <a:xfrm>
            <a:off x="3840162" y="9407525"/>
            <a:ext cx="2925762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83479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/>
          </a:p>
        </p:txBody>
      </p:sp>
      <p:sp>
        <p:nvSpPr>
          <p:cNvPr id="28" name="Google Shape;2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9" name="Google Shape;29;p1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fld>
            <a:endParaRPr/>
          </a:p>
        </p:txBody>
      </p:sp>
      <p:sp>
        <p:nvSpPr>
          <p:cNvPr id="121" name="Google Shape;1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2" name="Google Shape;122;p10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0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/>
          </a:p>
        </p:txBody>
      </p:sp>
      <p:sp>
        <p:nvSpPr>
          <p:cNvPr id="131" name="Google Shape;13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32" name="Google Shape;132;p11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1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fld>
            <a:endParaRPr/>
          </a:p>
        </p:txBody>
      </p:sp>
      <p:sp>
        <p:nvSpPr>
          <p:cNvPr id="143" name="Google Shape;14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4" name="Google Shape;144;p12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12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3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/>
          </a:p>
        </p:txBody>
      </p:sp>
      <p:sp>
        <p:nvSpPr>
          <p:cNvPr id="155" name="Google Shape;15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6" name="Google Shape;156;p13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13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4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/>
          </a:p>
        </p:txBody>
      </p:sp>
      <p:sp>
        <p:nvSpPr>
          <p:cNvPr id="167" name="Google Shape;16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8" name="Google Shape;168;p14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" name="Google Shape;169;p14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</a:t>
            </a:fld>
            <a:endParaRPr/>
          </a:p>
        </p:txBody>
      </p:sp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90" name="Google Shape;190;p15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Google Shape;191;p15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/>
          </a:p>
        </p:txBody>
      </p:sp>
      <p:sp>
        <p:nvSpPr>
          <p:cNvPr id="204" name="Google Shape;20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05" name="Google Shape;205;p16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16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7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fld>
            <a:endParaRPr/>
          </a:p>
        </p:txBody>
      </p:sp>
      <p:sp>
        <p:nvSpPr>
          <p:cNvPr id="213" name="Google Shape;2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14" name="Google Shape;214;p17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17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/>
          </a:p>
        </p:txBody>
      </p:sp>
      <p:sp>
        <p:nvSpPr>
          <p:cNvPr id="222" name="Google Shape;22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23" name="Google Shape;223;p18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Google Shape;224;p18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9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fld>
            <a:endParaRPr/>
          </a:p>
        </p:txBody>
      </p:sp>
      <p:sp>
        <p:nvSpPr>
          <p:cNvPr id="231" name="Google Shape;23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32" name="Google Shape;232;p19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" name="Google Shape;233;p19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/>
          </a:p>
        </p:txBody>
      </p:sp>
      <p:sp>
        <p:nvSpPr>
          <p:cNvPr id="37" name="Google Shape;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8" name="Google Shape;38;p2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2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fld>
            <a:endParaRPr/>
          </a:p>
        </p:txBody>
      </p:sp>
      <p:sp>
        <p:nvSpPr>
          <p:cNvPr id="240" name="Google Shape;24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41" name="Google Shape;241;p20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2" name="Google Shape;242;p20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</a:t>
            </a:fld>
            <a:endParaRPr/>
          </a:p>
        </p:txBody>
      </p:sp>
      <p:sp>
        <p:nvSpPr>
          <p:cNvPr id="249" name="Google Shape;24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50" name="Google Shape;250;p21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Google Shape;251;p21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2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fld>
            <a:endParaRPr/>
          </a:p>
        </p:txBody>
      </p:sp>
      <p:sp>
        <p:nvSpPr>
          <p:cNvPr id="264" name="Google Shape;26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65" name="Google Shape;265;p22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6" name="Google Shape;266;p22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3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</a:t>
            </a:fld>
            <a:endParaRPr/>
          </a:p>
        </p:txBody>
      </p:sp>
      <p:sp>
        <p:nvSpPr>
          <p:cNvPr id="328" name="Google Shape;32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29" name="Google Shape;329;p23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0" name="Google Shape;330;p23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4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</a:t>
            </a:fld>
            <a:endParaRPr/>
          </a:p>
        </p:txBody>
      </p:sp>
      <p:sp>
        <p:nvSpPr>
          <p:cNvPr id="338" name="Google Shape;33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39" name="Google Shape;339;p24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0" name="Google Shape;340;p24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48237" cy="3713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47" name="Google Shape;347;p25:notes"/>
          <p:cNvSpPr/>
          <p:nvPr/>
        </p:nvSpPr>
        <p:spPr>
          <a:xfrm>
            <a:off x="903287" y="4703762"/>
            <a:ext cx="4967287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8" name="Google Shape;348;p25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48237" cy="3713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55" name="Google Shape;355;p26:notes"/>
          <p:cNvSpPr/>
          <p:nvPr/>
        </p:nvSpPr>
        <p:spPr>
          <a:xfrm>
            <a:off x="903287" y="4703762"/>
            <a:ext cx="4967287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6" name="Google Shape;356;p26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48237" cy="3713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63" name="Google Shape;363;p27:notes"/>
          <p:cNvSpPr/>
          <p:nvPr/>
        </p:nvSpPr>
        <p:spPr>
          <a:xfrm>
            <a:off x="903287" y="4703762"/>
            <a:ext cx="4967287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4" name="Google Shape;364;p27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48237" cy="3713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71" name="Google Shape;371;p28:notes"/>
          <p:cNvSpPr/>
          <p:nvPr/>
        </p:nvSpPr>
        <p:spPr>
          <a:xfrm>
            <a:off x="903287" y="4703762"/>
            <a:ext cx="4967287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2" name="Google Shape;372;p28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48237" cy="3713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79" name="Google Shape;379;p29:notes"/>
          <p:cNvSpPr/>
          <p:nvPr/>
        </p:nvSpPr>
        <p:spPr>
          <a:xfrm>
            <a:off x="903287" y="4703762"/>
            <a:ext cx="4967287" cy="445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0" name="Google Shape;380;p29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/>
          </a:p>
        </p:txBody>
      </p:sp>
      <p:sp>
        <p:nvSpPr>
          <p:cNvPr id="46" name="Google Shape;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7" name="Google Shape;47;p3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" name="Google Shape;48;p3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/>
          </a:p>
        </p:txBody>
      </p:sp>
      <p:sp>
        <p:nvSpPr>
          <p:cNvPr id="55" name="Google Shape;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6" name="Google Shape;56;p4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4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/>
          </a:p>
        </p:txBody>
      </p:sp>
      <p:sp>
        <p:nvSpPr>
          <p:cNvPr id="67" name="Google Shape;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8" name="Google Shape;68;p5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5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6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/>
          </a:p>
        </p:txBody>
      </p:sp>
      <p:sp>
        <p:nvSpPr>
          <p:cNvPr id="78" name="Google Shape;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79" name="Google Shape;79;p6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6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fld>
            <a:endParaRPr/>
          </a:p>
        </p:txBody>
      </p:sp>
      <p:sp>
        <p:nvSpPr>
          <p:cNvPr id="87" name="Google Shape;8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8" name="Google Shape;88;p7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7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fld>
            <a:endParaRPr/>
          </a:p>
        </p:txBody>
      </p:sp>
      <p:sp>
        <p:nvSpPr>
          <p:cNvPr id="99" name="Google Shape;9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0" name="Google Shape;100;p8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 txBox="1"/>
          <p:nvPr/>
        </p:nvSpPr>
        <p:spPr>
          <a:xfrm>
            <a:off x="3840162" y="9407525"/>
            <a:ext cx="29337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50" tIns="48600" rIns="93950" bIns="486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Times New Roman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fld>
            <a:endParaRPr/>
          </a:p>
        </p:txBody>
      </p:sp>
      <p:sp>
        <p:nvSpPr>
          <p:cNvPr id="112" name="Google Shape;1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1363"/>
            <a:ext cx="495300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3" name="Google Shape;113;p9:notes"/>
          <p:cNvSpPr/>
          <p:nvPr/>
        </p:nvSpPr>
        <p:spPr>
          <a:xfrm>
            <a:off x="903287" y="4703762"/>
            <a:ext cx="4968875" cy="445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9:notes"/>
          <p:cNvSpPr txBox="1">
            <a:spLocks noGrp="1"/>
          </p:cNvSpPr>
          <p:nvPr>
            <p:ph type="body" idx="1"/>
          </p:nvPr>
        </p:nvSpPr>
        <p:spPr>
          <a:xfrm>
            <a:off x="903287" y="4703762"/>
            <a:ext cx="4959350" cy="4446587"/>
          </a:xfrm>
          <a:prstGeom prst="rect">
            <a:avLst/>
          </a:prstGeom>
        </p:spPr>
        <p:txBody>
          <a:bodyPr spcFirstLastPara="1" wrap="square" lIns="93950" tIns="48600" rIns="93950" bIns="486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1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" name="Google Shape;24;p3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86075" cy="44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895475" cy="44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62875" cy="113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" name="Google Shape;18;p3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62875" cy="4105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9" name="Google Shape;19;p30"/>
          <p:cNvSpPr/>
          <p:nvPr/>
        </p:nvSpPr>
        <p:spPr>
          <a:xfrm>
            <a:off x="685800" y="6248400"/>
            <a:ext cx="19034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" name="Google Shape;20;p3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86075" cy="44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1" name="Google Shape;21;p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895475" cy="447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  <a:def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7.png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5" Type="http://schemas.openxmlformats.org/officeDocument/2006/relationships/image" Target="../media/image11.png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png"/><Relationship Id="rId14" Type="http://schemas.openxmlformats.org/officeDocument/2006/relationships/oleObject" Target="../embeddings/oleObject7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33" name="Google Shape;33;p1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lang="en-US" sz="4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SEGURIDAD E HIGIENE</a:t>
            </a:r>
            <a:br>
              <a:rPr lang="en-US" sz="4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4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Prevención de Riesgos Laborales  </a:t>
            </a:r>
            <a:endParaRPr/>
          </a:p>
        </p:txBody>
      </p:sp>
      <p:sp>
        <p:nvSpPr>
          <p:cNvPr id="34" name="Google Shape;34;p1"/>
          <p:cNvSpPr txBox="1"/>
          <p:nvPr/>
        </p:nvSpPr>
        <p:spPr>
          <a:xfrm>
            <a:off x="1733362" y="3128121"/>
            <a:ext cx="5399087" cy="1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lang="en-US" sz="32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Asignatura</a:t>
            </a:r>
            <a:r>
              <a:rPr lang="en-US" sz="32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LABORATORIO</a:t>
            </a:r>
            <a:endParaRPr sz="1200" dirty="0"/>
          </a:p>
          <a:p>
            <a:pPr marL="333375" marR="0" lvl="0" indent="-333375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lang="en-US" sz="3200" b="0" i="0" u="none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Profesor</a:t>
            </a:r>
            <a:r>
              <a:rPr lang="en-US" sz="32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 sz="2800" dirty="0">
                <a:latin typeface="Times New Roman"/>
                <a:ea typeface="Times New Roman"/>
                <a:cs typeface="Times New Roman"/>
                <a:sym typeface="Times New Roman"/>
              </a:rPr>
              <a:t>DANIEL DI FINI</a:t>
            </a:r>
            <a:endParaRPr dirty="0"/>
          </a:p>
          <a:p>
            <a:pPr marL="333375" marR="0" lvl="0" indent="-333375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0" i="0" u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26" name="Google Shape;126;p10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Causas Básicas de los Accidentes</a:t>
            </a:r>
            <a:endParaRPr/>
          </a:p>
        </p:txBody>
      </p:sp>
      <p:sp>
        <p:nvSpPr>
          <p:cNvPr id="127" name="Google Shape;127;p10"/>
          <p:cNvSpPr txBox="1"/>
          <p:nvPr/>
        </p:nvSpPr>
        <p:spPr>
          <a:xfrm>
            <a:off x="685800" y="1600200"/>
            <a:ext cx="3429000" cy="4349750"/>
          </a:xfrm>
          <a:prstGeom prst="rect">
            <a:avLst/>
          </a:prstGeom>
          <a:solidFill>
            <a:srgbClr val="FFCC00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2900" marR="0" lvl="0" indent="-33337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Factores Personales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endParaRPr sz="2800" b="0" i="0" u="none">
              <a:solidFill>
                <a:srgbClr val="3333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Falta de Conocimiento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Actitudes Indebidas (motivación)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Incapacidad Física o Mental</a:t>
            </a:r>
            <a:endParaRPr/>
          </a:p>
        </p:txBody>
      </p:sp>
      <p:sp>
        <p:nvSpPr>
          <p:cNvPr id="128" name="Google Shape;128;p10"/>
          <p:cNvSpPr txBox="1"/>
          <p:nvPr/>
        </p:nvSpPr>
        <p:spPr>
          <a:xfrm>
            <a:off x="4211637" y="1600200"/>
            <a:ext cx="4017962" cy="4349750"/>
          </a:xfrm>
          <a:prstGeom prst="rect">
            <a:avLst/>
          </a:prstGeom>
          <a:solidFill>
            <a:srgbClr val="FFCC00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2900" marR="0" lvl="0" indent="-33337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Condiciones del Ambiente (Factores del Trabajo)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Desgaste normal de las instalaciones y equipos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Abuso por parte de los usuario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Diseño inadecuado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Mantenimiento inadecuado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1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36" name="Google Shape;136;p11"/>
          <p:cNvSpPr txBox="1"/>
          <p:nvPr/>
        </p:nvSpPr>
        <p:spPr>
          <a:xfrm>
            <a:off x="1752600" y="609600"/>
            <a:ext cx="510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en-US"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Causas Inmediatas de los Accidentes</a:t>
            </a:r>
            <a:endParaRPr/>
          </a:p>
        </p:txBody>
      </p:sp>
      <p:sp>
        <p:nvSpPr>
          <p:cNvPr id="137" name="Google Shape;137;p11"/>
          <p:cNvSpPr/>
          <p:nvPr/>
        </p:nvSpPr>
        <p:spPr>
          <a:xfrm>
            <a:off x="5105400" y="2514600"/>
            <a:ext cx="2971800" cy="2133600"/>
          </a:xfrm>
          <a:prstGeom prst="ellipse">
            <a:avLst/>
          </a:prstGeom>
          <a:solidFill>
            <a:srgbClr val="FFCC00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CONDICIONES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INSEGURAS</a:t>
            </a:r>
            <a:endParaRPr/>
          </a:p>
        </p:txBody>
      </p:sp>
      <p:sp>
        <p:nvSpPr>
          <p:cNvPr id="138" name="Google Shape;138;p11"/>
          <p:cNvSpPr/>
          <p:nvPr/>
        </p:nvSpPr>
        <p:spPr>
          <a:xfrm>
            <a:off x="1295400" y="2667000"/>
            <a:ext cx="2971800" cy="2057400"/>
          </a:xfrm>
          <a:prstGeom prst="ellipse">
            <a:avLst/>
          </a:prstGeom>
          <a:solidFill>
            <a:srgbClr val="FFCC00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ACCIONES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INSEGURAS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(Subestándar)</a:t>
            </a:r>
            <a:endParaRPr/>
          </a:p>
        </p:txBody>
      </p:sp>
      <p:cxnSp>
        <p:nvCxnSpPr>
          <p:cNvPr id="139" name="Google Shape;139;p11"/>
          <p:cNvCxnSpPr/>
          <p:nvPr/>
        </p:nvCxnSpPr>
        <p:spPr>
          <a:xfrm flipH="1">
            <a:off x="3419475" y="1905000"/>
            <a:ext cx="552450" cy="533400"/>
          </a:xfrm>
          <a:prstGeom prst="straightConnector1">
            <a:avLst/>
          </a:prstGeom>
          <a:noFill/>
          <a:ln w="12600" cap="sq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0" name="Google Shape;140;p11"/>
          <p:cNvCxnSpPr/>
          <p:nvPr/>
        </p:nvCxnSpPr>
        <p:spPr>
          <a:xfrm>
            <a:off x="5029200" y="1905000"/>
            <a:ext cx="609600" cy="533400"/>
          </a:xfrm>
          <a:prstGeom prst="straightConnector1">
            <a:avLst/>
          </a:prstGeom>
          <a:noFill/>
          <a:ln w="12600" cap="sq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48" name="Google Shape;148;p12"/>
          <p:cNvSpPr txBox="1"/>
          <p:nvPr/>
        </p:nvSpPr>
        <p:spPr>
          <a:xfrm>
            <a:off x="2133600" y="228600"/>
            <a:ext cx="1981200" cy="86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INMEDIATAS</a:t>
            </a:r>
            <a:endParaRPr/>
          </a:p>
        </p:txBody>
      </p:sp>
      <p:sp>
        <p:nvSpPr>
          <p:cNvPr id="149" name="Google Shape;149;p12"/>
          <p:cNvSpPr/>
          <p:nvPr/>
        </p:nvSpPr>
        <p:spPr>
          <a:xfrm>
            <a:off x="4267200" y="381000"/>
            <a:ext cx="838200" cy="609600"/>
          </a:xfrm>
          <a:prstGeom prst="rightArrow">
            <a:avLst>
              <a:gd name="adj1" fmla="val 16200"/>
              <a:gd name="adj2" fmla="val 5400"/>
            </a:avLst>
          </a:prstGeom>
          <a:solidFill>
            <a:srgbClr val="006600"/>
          </a:solidFill>
          <a:ln w="12600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Google Shape;150;p12"/>
          <p:cNvSpPr txBox="1"/>
          <p:nvPr/>
        </p:nvSpPr>
        <p:spPr>
          <a:xfrm>
            <a:off x="5486400" y="228600"/>
            <a:ext cx="2590800" cy="86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ACCIONES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INSEGURAS</a:t>
            </a:r>
            <a:endParaRPr/>
          </a:p>
        </p:txBody>
      </p:sp>
      <p:sp>
        <p:nvSpPr>
          <p:cNvPr id="151" name="Google Shape;151;p12"/>
          <p:cNvSpPr txBox="1"/>
          <p:nvPr/>
        </p:nvSpPr>
        <p:spPr>
          <a:xfrm>
            <a:off x="838200" y="1066800"/>
            <a:ext cx="6324600" cy="4568825"/>
          </a:xfrm>
          <a:prstGeom prst="rect">
            <a:avLst/>
          </a:prstGeom>
          <a:noFill/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Operar sin autorización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Operar a una velocidad inadecuada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Poner fuera de servicio los dispositivos de seguridad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Usar equipo defectuoso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Usar el equipo incorrecto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usar el equipo de Protección personal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Cargar o ubicar incorrectamente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Efectuar Mantención a equipo en movimiento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Hacer bromas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en-US" sz="20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 </a:t>
            </a:r>
            <a:r>
              <a:rPr lang="en-US" sz="20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Consumir drogas o beber</a:t>
            </a:r>
            <a:endParaRPr/>
          </a:p>
        </p:txBody>
      </p:sp>
      <p:pic>
        <p:nvPicPr>
          <p:cNvPr id="152" name="Google Shape;152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72200" y="2590800"/>
            <a:ext cx="1454150" cy="220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60" name="Google Shape;160;p13"/>
          <p:cNvSpPr txBox="1"/>
          <p:nvPr/>
        </p:nvSpPr>
        <p:spPr>
          <a:xfrm>
            <a:off x="1981200" y="304800"/>
            <a:ext cx="2590800" cy="86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CAUSAS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INMEDIATAS</a:t>
            </a:r>
            <a:endParaRPr/>
          </a:p>
        </p:txBody>
      </p:sp>
      <p:sp>
        <p:nvSpPr>
          <p:cNvPr id="161" name="Google Shape;161;p13"/>
          <p:cNvSpPr/>
          <p:nvPr/>
        </p:nvSpPr>
        <p:spPr>
          <a:xfrm>
            <a:off x="4648200" y="304800"/>
            <a:ext cx="1143000" cy="762000"/>
          </a:xfrm>
          <a:prstGeom prst="rightArrow">
            <a:avLst>
              <a:gd name="adj1" fmla="val 16200"/>
              <a:gd name="adj2" fmla="val 5400"/>
            </a:avLst>
          </a:prstGeom>
          <a:solidFill>
            <a:srgbClr val="FF0000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13"/>
          <p:cNvSpPr txBox="1"/>
          <p:nvPr/>
        </p:nvSpPr>
        <p:spPr>
          <a:xfrm>
            <a:off x="6096000" y="304800"/>
            <a:ext cx="2590800" cy="86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CONDICIONES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INSEGURAS</a:t>
            </a:r>
            <a:endParaRPr/>
          </a:p>
        </p:txBody>
      </p:sp>
      <p:sp>
        <p:nvSpPr>
          <p:cNvPr id="163" name="Google Shape;163;p13"/>
          <p:cNvSpPr txBox="1"/>
          <p:nvPr/>
        </p:nvSpPr>
        <p:spPr>
          <a:xfrm>
            <a:off x="990600" y="1143000"/>
            <a:ext cx="6553200" cy="5495925"/>
          </a:xfrm>
          <a:prstGeom prst="rect">
            <a:avLst/>
          </a:prstGeom>
          <a:noFill/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-127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Herramientas defectuosas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Equipos en mal estado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Materiales defectuosos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Peligros de incendio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Gases, Polvos, Humos, Vapores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Ruido excesivo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Iluminación o ventilación inadecuada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Desorden y falta de aseo 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Resguardos protecciones inadecuadas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Congestión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Señalizaciones inadecuadas e insuficientes</a:t>
            </a:r>
            <a:endParaRPr/>
          </a:p>
          <a:p>
            <a:pPr marL="0" marR="0" lvl="0" indent="-127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33CC"/>
              </a:buClr>
              <a:buSzPts val="2000"/>
              <a:buFont typeface="Arial"/>
              <a:buChar char="•"/>
            </a:pPr>
            <a:r>
              <a:rPr lang="en-US" sz="2000" b="0" i="0" u="none">
                <a:solidFill>
                  <a:srgbClr val="0033CC"/>
                </a:solidFill>
                <a:latin typeface="Arial"/>
                <a:ea typeface="Arial"/>
                <a:cs typeface="Arial"/>
                <a:sym typeface="Arial"/>
              </a:rPr>
              <a:t> Etc. </a:t>
            </a:r>
            <a:r>
              <a:rPr lang="en-US" sz="20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164" name="Google Shape;16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76800" y="1371600"/>
            <a:ext cx="2133600" cy="1439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4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cxnSp>
        <p:nvCxnSpPr>
          <p:cNvPr id="172" name="Google Shape;172;p14"/>
          <p:cNvCxnSpPr/>
          <p:nvPr/>
        </p:nvCxnSpPr>
        <p:spPr>
          <a:xfrm>
            <a:off x="4622800" y="4267200"/>
            <a:ext cx="1117600" cy="1587"/>
          </a:xfrm>
          <a:prstGeom prst="straightConnector1">
            <a:avLst/>
          </a:prstGeom>
          <a:noFill/>
          <a:ln w="101500" cap="sq" cmpd="sng">
            <a:solidFill>
              <a:srgbClr val="FF5008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73" name="Google Shape;173;p14"/>
          <p:cNvCxnSpPr/>
          <p:nvPr/>
        </p:nvCxnSpPr>
        <p:spPr>
          <a:xfrm>
            <a:off x="6527800" y="3505200"/>
            <a:ext cx="1270000" cy="1587"/>
          </a:xfrm>
          <a:prstGeom prst="straightConnector1">
            <a:avLst/>
          </a:prstGeom>
          <a:noFill/>
          <a:ln w="101500" cap="sq" cmpd="sng">
            <a:solidFill>
              <a:srgbClr val="FF5008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74" name="Google Shape;174;p14"/>
          <p:cNvSpPr/>
          <p:nvPr/>
        </p:nvSpPr>
        <p:spPr>
          <a:xfrm>
            <a:off x="1066800" y="4191000"/>
            <a:ext cx="1828800" cy="1066800"/>
          </a:xfrm>
          <a:prstGeom prst="homePlate">
            <a:avLst>
              <a:gd name="adj" fmla="val 15525"/>
            </a:avLst>
          </a:prstGeom>
          <a:noFill/>
          <a:ln w="12600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932" dir="2700000">
              <a:srgbClr val="3365FB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14"/>
          <p:cNvSpPr/>
          <p:nvPr/>
        </p:nvSpPr>
        <p:spPr>
          <a:xfrm>
            <a:off x="2971800" y="3352800"/>
            <a:ext cx="1981200" cy="1066800"/>
          </a:xfrm>
          <a:prstGeom prst="homePlate">
            <a:avLst>
              <a:gd name="adj" fmla="val 14400"/>
            </a:avLst>
          </a:prstGeom>
          <a:noFill/>
          <a:ln w="12600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932" dir="2700000">
              <a:srgbClr val="3365FB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14"/>
          <p:cNvSpPr/>
          <p:nvPr/>
        </p:nvSpPr>
        <p:spPr>
          <a:xfrm>
            <a:off x="4876800" y="2514600"/>
            <a:ext cx="1981200" cy="1066800"/>
          </a:xfrm>
          <a:prstGeom prst="homePlate">
            <a:avLst>
              <a:gd name="adj" fmla="val 14400"/>
            </a:avLst>
          </a:prstGeom>
          <a:noFill/>
          <a:ln w="12600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932" dir="2700000">
              <a:srgbClr val="3365FB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14"/>
          <p:cNvSpPr txBox="1"/>
          <p:nvPr/>
        </p:nvSpPr>
        <p:spPr>
          <a:xfrm>
            <a:off x="609600" y="4343400"/>
            <a:ext cx="2514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BASICA</a:t>
            </a:r>
            <a:endParaRPr/>
          </a:p>
        </p:txBody>
      </p:sp>
      <p:sp>
        <p:nvSpPr>
          <p:cNvPr id="178" name="Google Shape;178;p14"/>
          <p:cNvSpPr/>
          <p:nvPr/>
        </p:nvSpPr>
        <p:spPr>
          <a:xfrm>
            <a:off x="6477000" y="1600200"/>
            <a:ext cx="2514600" cy="1295400"/>
          </a:xfrm>
          <a:prstGeom prst="diamond">
            <a:avLst/>
          </a:prstGeom>
          <a:noFill/>
          <a:ln w="12600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932" dir="2700000">
              <a:srgbClr val="618FFD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14"/>
          <p:cNvSpPr txBox="1"/>
          <p:nvPr/>
        </p:nvSpPr>
        <p:spPr>
          <a:xfrm>
            <a:off x="2590800" y="3581400"/>
            <a:ext cx="2514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CAUSA INMEDIATA</a:t>
            </a:r>
            <a:endParaRPr/>
          </a:p>
        </p:txBody>
      </p:sp>
      <p:sp>
        <p:nvSpPr>
          <p:cNvPr id="180" name="Google Shape;180;p14"/>
          <p:cNvSpPr txBox="1"/>
          <p:nvPr/>
        </p:nvSpPr>
        <p:spPr>
          <a:xfrm>
            <a:off x="4495800" y="2743200"/>
            <a:ext cx="2514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ACCIDENTE INCIDENTE</a:t>
            </a:r>
            <a:endParaRPr/>
          </a:p>
        </p:txBody>
      </p:sp>
      <p:sp>
        <p:nvSpPr>
          <p:cNvPr id="181" name="Google Shape;181;p14"/>
          <p:cNvSpPr txBox="1"/>
          <p:nvPr/>
        </p:nvSpPr>
        <p:spPr>
          <a:xfrm>
            <a:off x="6477000" y="1981200"/>
            <a:ext cx="2514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LESION O PERDIDA</a:t>
            </a:r>
            <a:endParaRPr/>
          </a:p>
        </p:txBody>
      </p:sp>
      <p:cxnSp>
        <p:nvCxnSpPr>
          <p:cNvPr id="182" name="Google Shape;182;p14"/>
          <p:cNvCxnSpPr/>
          <p:nvPr/>
        </p:nvCxnSpPr>
        <p:spPr>
          <a:xfrm>
            <a:off x="2717800" y="5105400"/>
            <a:ext cx="1117600" cy="1587"/>
          </a:xfrm>
          <a:prstGeom prst="straightConnector1">
            <a:avLst/>
          </a:prstGeom>
          <a:noFill/>
          <a:ln w="101500" cap="sq" cmpd="sng">
            <a:solidFill>
              <a:srgbClr val="FF5008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83" name="Google Shape;183;p14"/>
          <p:cNvCxnSpPr/>
          <p:nvPr/>
        </p:nvCxnSpPr>
        <p:spPr>
          <a:xfrm rot="10800000" flipH="1">
            <a:off x="3810000" y="4524375"/>
            <a:ext cx="1587" cy="628650"/>
          </a:xfrm>
          <a:prstGeom prst="straightConnector1">
            <a:avLst/>
          </a:prstGeom>
          <a:noFill/>
          <a:ln w="76300" cap="sq" cmpd="sng">
            <a:solidFill>
              <a:srgbClr val="FF5008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84" name="Google Shape;184;p14"/>
          <p:cNvCxnSpPr/>
          <p:nvPr/>
        </p:nvCxnSpPr>
        <p:spPr>
          <a:xfrm rot="10800000" flipH="1">
            <a:off x="5715000" y="3686175"/>
            <a:ext cx="1587" cy="628650"/>
          </a:xfrm>
          <a:prstGeom prst="straightConnector1">
            <a:avLst/>
          </a:prstGeom>
          <a:noFill/>
          <a:ln w="76300" cap="sq" cmpd="sng">
            <a:solidFill>
              <a:srgbClr val="FF5008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85" name="Google Shape;185;p14"/>
          <p:cNvCxnSpPr/>
          <p:nvPr/>
        </p:nvCxnSpPr>
        <p:spPr>
          <a:xfrm rot="10800000" flipH="1">
            <a:off x="7772400" y="2924175"/>
            <a:ext cx="1587" cy="628650"/>
          </a:xfrm>
          <a:prstGeom prst="straightConnector1">
            <a:avLst/>
          </a:prstGeom>
          <a:noFill/>
          <a:ln w="76300" cap="sq" cmpd="sng">
            <a:solidFill>
              <a:srgbClr val="FF5008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86" name="Google Shape;186;p14"/>
          <p:cNvSpPr txBox="1"/>
          <p:nvPr/>
        </p:nvSpPr>
        <p:spPr>
          <a:xfrm>
            <a:off x="1889125" y="457200"/>
            <a:ext cx="502126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SECUENCIA DE LOS SUCESOS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5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94" name="Google Shape;194;p15"/>
          <p:cNvSpPr txBox="1"/>
          <p:nvPr/>
        </p:nvSpPr>
        <p:spPr>
          <a:xfrm>
            <a:off x="0" y="12954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342900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	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	</a:t>
            </a:r>
            <a:endParaRPr/>
          </a:p>
        </p:txBody>
      </p:sp>
      <p:sp>
        <p:nvSpPr>
          <p:cNvPr id="195" name="Google Shape;195;p15"/>
          <p:cNvSpPr txBox="1"/>
          <p:nvPr/>
        </p:nvSpPr>
        <p:spPr>
          <a:xfrm>
            <a:off x="2324100" y="228600"/>
            <a:ext cx="419576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RELACION </a:t>
            </a:r>
            <a:b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ACCIDENTES - INCIDENTES </a:t>
            </a:r>
            <a:endParaRPr/>
          </a:p>
        </p:txBody>
      </p:sp>
      <p:pic>
        <p:nvPicPr>
          <p:cNvPr id="196" name="Google Shape;19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2057400"/>
            <a:ext cx="3711575" cy="3471862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5"/>
          <p:cNvSpPr txBox="1"/>
          <p:nvPr/>
        </p:nvSpPr>
        <p:spPr>
          <a:xfrm>
            <a:off x="1470025" y="1600200"/>
            <a:ext cx="3073400" cy="39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Triángulo según F. Bird:</a:t>
            </a:r>
            <a:endParaRPr/>
          </a:p>
        </p:txBody>
      </p:sp>
      <p:sp>
        <p:nvSpPr>
          <p:cNvPr id="198" name="Google Shape;198;p15"/>
          <p:cNvSpPr txBox="1"/>
          <p:nvPr/>
        </p:nvSpPr>
        <p:spPr>
          <a:xfrm>
            <a:off x="4422775" y="2514600"/>
            <a:ext cx="3578225" cy="39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Lesión con Tiempo Perdido</a:t>
            </a:r>
            <a:r>
              <a:rPr lang="en-US" sz="20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99" name="Google Shape;199;p15"/>
          <p:cNvSpPr txBox="1"/>
          <p:nvPr/>
        </p:nvSpPr>
        <p:spPr>
          <a:xfrm>
            <a:off x="4724400" y="3260725"/>
            <a:ext cx="3492500" cy="39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Lesión sin Tiempo Perdido</a:t>
            </a:r>
            <a:r>
              <a:rPr lang="en-US" sz="20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00" name="Google Shape;200;p15"/>
          <p:cNvSpPr txBox="1"/>
          <p:nvPr/>
        </p:nvSpPr>
        <p:spPr>
          <a:xfrm>
            <a:off x="5186362" y="4098925"/>
            <a:ext cx="1919287" cy="39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Daño Material</a:t>
            </a:r>
            <a:r>
              <a:rPr lang="en-US" sz="20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01" name="Google Shape;201;p15"/>
          <p:cNvSpPr txBox="1"/>
          <p:nvPr/>
        </p:nvSpPr>
        <p:spPr>
          <a:xfrm>
            <a:off x="5700712" y="4860925"/>
            <a:ext cx="2967037" cy="703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Cuasi-Accidente / Falla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Operacional</a:t>
            </a:r>
            <a:r>
              <a:rPr lang="en-US" sz="2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6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209" name="Google Shape;209;p16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3600"/>
              <a:buFont typeface="Times New Roman"/>
              <a:buNone/>
            </a:pPr>
            <a:r>
              <a:rPr lang="en-US" sz="36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Causas de los Accidentes</a:t>
            </a:r>
            <a:endParaRPr/>
          </a:p>
        </p:txBody>
      </p:sp>
      <p:sp>
        <p:nvSpPr>
          <p:cNvPr id="210" name="Google Shape;210;p16"/>
          <p:cNvSpPr txBox="1"/>
          <p:nvPr/>
        </p:nvSpPr>
        <p:spPr>
          <a:xfrm>
            <a:off x="685800" y="1600200"/>
            <a:ext cx="7086600" cy="3733800"/>
          </a:xfrm>
          <a:prstGeom prst="rect">
            <a:avLst/>
          </a:prstGeom>
          <a:solidFill>
            <a:srgbClr val="FFCC00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Debemos tener presente que las causas de los accidentes pueden ser determinadas, eliminadas y controladas.</a:t>
            </a:r>
            <a:endParaRPr/>
          </a:p>
          <a:p>
            <a:pPr marL="333375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</a:pP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33375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</a:t>
            </a:r>
            <a:r>
              <a:rPr lang="en-US" sz="24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80%</a:t>
            </a: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 los accidentes se producen por fallas humanas (acciones inseguras)</a:t>
            </a:r>
            <a:endParaRPr/>
          </a:p>
          <a:p>
            <a:pPr marL="333375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</a:pPr>
            <a:endParaRPr sz="24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33375" marR="0" lvl="0" indent="-3333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accidentes ocurren por </a:t>
            </a:r>
            <a:r>
              <a:rPr lang="en-US" sz="2400" b="1" i="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causalidad</a:t>
            </a:r>
            <a:r>
              <a:rPr lang="en-US" sz="2400" b="0" i="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por </a:t>
            </a:r>
            <a:r>
              <a:rPr lang="en-US" sz="24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casualidad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218" name="Google Shape;218;p17"/>
          <p:cNvSpPr txBox="1"/>
          <p:nvPr/>
        </p:nvSpPr>
        <p:spPr>
          <a:xfrm>
            <a:off x="990600" y="381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CONCLUSIONES</a:t>
            </a:r>
            <a:endParaRPr/>
          </a:p>
        </p:txBody>
      </p:sp>
      <p:sp>
        <p:nvSpPr>
          <p:cNvPr id="219" name="Google Shape;219;p17"/>
          <p:cNvSpPr txBox="1"/>
          <p:nvPr/>
        </p:nvSpPr>
        <p:spPr>
          <a:xfrm>
            <a:off x="990600" y="17526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2900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De la  información  y estadísticas que se dispone se puede concluir que: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endParaRPr sz="3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240"/>
              <a:buFont typeface="Noto Sans Symbols"/>
              <a:buChar char="∙"/>
            </a:pPr>
            <a:r>
              <a:rPr lang="en-US" sz="28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accidentes que deterioran las empresas no suceden, </a:t>
            </a:r>
            <a:r>
              <a:rPr lang="en-US" sz="2800" b="1" i="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son causados</a:t>
            </a:r>
            <a:r>
              <a:rPr lang="en-US" sz="28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</a:t>
            </a:r>
            <a:endParaRPr/>
          </a:p>
          <a:p>
            <a:pPr marL="342900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endParaRPr sz="28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Las causas de los accidentes pueden ser determinadas y controladas.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227" name="Google Shape;227;p18"/>
          <p:cNvSpPr txBox="1"/>
          <p:nvPr/>
        </p:nvSpPr>
        <p:spPr>
          <a:xfrm>
            <a:off x="990600" y="381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CONCLUSIONES</a:t>
            </a:r>
            <a:endParaRPr/>
          </a:p>
        </p:txBody>
      </p:sp>
      <p:sp>
        <p:nvSpPr>
          <p:cNvPr id="228" name="Google Shape;228;p18"/>
          <p:cNvSpPr txBox="1"/>
          <p:nvPr/>
        </p:nvSpPr>
        <p:spPr>
          <a:xfrm>
            <a:off x="685800" y="1981200"/>
            <a:ext cx="7772400" cy="3968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puede observar que: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Char char="•"/>
            </a:pPr>
            <a:r>
              <a:rPr lang="en-US"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i="0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las personas que cometen la acción incorrecta</a:t>
            </a:r>
            <a:r>
              <a:rPr lang="en-US"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saben de los riesgos a que se exponen; </a:t>
            </a:r>
            <a:endParaRPr/>
          </a:p>
          <a:p>
            <a:pPr marL="0" marR="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Char char="•"/>
            </a:pPr>
            <a:r>
              <a:rPr lang="en-US" sz="36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 embargo </a:t>
            </a:r>
            <a:r>
              <a:rPr lang="en-US" sz="3600" b="1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adoptan una  cultura lejana a los criterios de seguridad.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i="0" u="sng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9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236" name="Google Shape;236;p19"/>
          <p:cNvSpPr txBox="1"/>
          <p:nvPr/>
        </p:nvSpPr>
        <p:spPr>
          <a:xfrm>
            <a:off x="990600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CONCLUSIONES</a:t>
            </a:r>
            <a:endParaRPr/>
          </a:p>
        </p:txBody>
      </p:sp>
      <p:sp>
        <p:nvSpPr>
          <p:cNvPr id="237" name="Google Shape;237;p19"/>
          <p:cNvSpPr txBox="1"/>
          <p:nvPr/>
        </p:nvSpPr>
        <p:spPr>
          <a:xfrm>
            <a:off x="533400" y="13716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Según E. Scott Geller (E.E.U.U.) Profesor de Psicología del Comportamiento y  Asesor de Seguridad Industrial, </a:t>
            </a:r>
            <a:endParaRPr/>
          </a:p>
          <a:p>
            <a:pPr marL="333375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33375" marR="0" lvl="0" indent="-333375" algn="ct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Times New Roman"/>
              <a:buNone/>
            </a:pPr>
            <a:r>
              <a:rPr lang="en-US" sz="2800" b="0" i="1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800" b="1" i="1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“...los mayores peligros para la salud y seguridad, son los creados por el </a:t>
            </a:r>
            <a:r>
              <a:rPr lang="en-US" sz="2800" b="1" i="1" u="sng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comportamiento permisivo de las propias personas</a:t>
            </a:r>
            <a:r>
              <a:rPr lang="en-US" sz="2800" b="1" i="1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2800" b="1" i="1" u="none">
                <a:solidFill>
                  <a:srgbClr val="2626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las distintas actividades que realizan, trabajo, movilización, vacaciones,  actividades deportivas, hogar, etc...”.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1" u="none">
              <a:solidFill>
                <a:srgbClr val="26269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42" name="Google Shape;42;p2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Prevención</a:t>
            </a:r>
            <a:endParaRPr/>
          </a:p>
        </p:txBody>
      </p:sp>
      <p:sp>
        <p:nvSpPr>
          <p:cNvPr id="43" name="Google Shape;43;p2"/>
          <p:cNvSpPr txBox="1"/>
          <p:nvPr/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“Ver venir, anticiparse a, evitar un daño o perdida no deseada”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0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245" name="Google Shape;245;p20"/>
          <p:cNvSpPr txBox="1"/>
          <p:nvPr/>
        </p:nvSpPr>
        <p:spPr>
          <a:xfrm>
            <a:off x="9906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CONCLUSIONES</a:t>
            </a:r>
            <a:endParaRPr/>
          </a:p>
        </p:txBody>
      </p:sp>
      <p:sp>
        <p:nvSpPr>
          <p:cNvPr id="246" name="Google Shape;246;p20"/>
          <p:cNvSpPr txBox="1"/>
          <p:nvPr/>
        </p:nvSpPr>
        <p:spPr>
          <a:xfrm>
            <a:off x="990600" y="17526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lang="en-US" sz="32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práctica y experiencia aportada por Investigadores y Expertos en Prevención de Riesgos, son mas que suficientes para afirmar que el </a:t>
            </a:r>
            <a:r>
              <a:rPr lang="en-US" sz="32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comportamiento humano es el responsable de mas del 90 % de los accidentes laborales.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1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graphicFrame>
        <p:nvGraphicFramePr>
          <p:cNvPr id="254" name="Google Shape;254;p21"/>
          <p:cNvGraphicFramePr/>
          <p:nvPr/>
        </p:nvGraphicFramePr>
        <p:xfrm>
          <a:off x="755650" y="990600"/>
          <a:ext cx="2663825" cy="262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r:id="rId4" imgW="2663825" imgH="2620962" progId="">
                  <p:embed/>
                </p:oleObj>
              </mc:Choice>
              <mc:Fallback>
                <p:oleObj r:id="rId4" imgW="2663825" imgH="2620962" progId="">
                  <p:embed/>
                  <p:pic>
                    <p:nvPicPr>
                      <p:cNvPr id="254" name="Google Shape;254;p21"/>
                      <p:cNvPicPr preferRelativeResize="0"/>
                      <p:nvPr/>
                    </p:nvPicPr>
                    <p:blipFill rotWithShape="1">
                      <a:blip r:embed="rId5">
                        <a:alphaModFix/>
                      </a:blip>
                      <a:srcRect/>
                      <a:stretch/>
                    </p:blipFill>
                    <p:spPr>
                      <a:xfrm>
                        <a:off x="755650" y="990600"/>
                        <a:ext cx="2663825" cy="262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5" name="Google Shape;255;p21"/>
          <p:cNvGraphicFramePr/>
          <p:nvPr/>
        </p:nvGraphicFramePr>
        <p:xfrm>
          <a:off x="3563937" y="4149725"/>
          <a:ext cx="1724025" cy="176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r:id="rId6" imgW="1724025" imgH="1760537" progId="">
                  <p:embed/>
                </p:oleObj>
              </mc:Choice>
              <mc:Fallback>
                <p:oleObj r:id="rId6" imgW="1724025" imgH="1760537" progId="">
                  <p:embed/>
                  <p:pic>
                    <p:nvPicPr>
                      <p:cNvPr id="255" name="Google Shape;255;p21"/>
                      <p:cNvPicPr preferRelativeResize="0"/>
                      <p:nvPr/>
                    </p:nvPicPr>
                    <p:blipFill rotWithShape="1">
                      <a:blip r:embed="rId7">
                        <a:alphaModFix/>
                      </a:blip>
                      <a:srcRect/>
                      <a:stretch/>
                    </p:blipFill>
                    <p:spPr>
                      <a:xfrm>
                        <a:off x="3563937" y="4149725"/>
                        <a:ext cx="1724025" cy="176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" name="Google Shape;256;p21"/>
          <p:cNvGraphicFramePr/>
          <p:nvPr/>
        </p:nvGraphicFramePr>
        <p:xfrm>
          <a:off x="831850" y="3643312"/>
          <a:ext cx="2278062" cy="222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r:id="rId8" imgW="2278062" imgH="2225675" progId="">
                  <p:embed/>
                </p:oleObj>
              </mc:Choice>
              <mc:Fallback>
                <p:oleObj r:id="rId8" imgW="2278062" imgH="2225675" progId="">
                  <p:embed/>
                  <p:pic>
                    <p:nvPicPr>
                      <p:cNvPr id="256" name="Google Shape;256;p21"/>
                      <p:cNvPicPr preferRelativeResize="0"/>
                      <p:nvPr/>
                    </p:nvPicPr>
                    <p:blipFill rotWithShape="1">
                      <a:blip r:embed="rId9">
                        <a:alphaModFix/>
                      </a:blip>
                      <a:srcRect/>
                      <a:stretch/>
                    </p:blipFill>
                    <p:spPr>
                      <a:xfrm>
                        <a:off x="831850" y="3643312"/>
                        <a:ext cx="2278062" cy="222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7" name="Google Shape;257;p21"/>
          <p:cNvGraphicFramePr/>
          <p:nvPr/>
        </p:nvGraphicFramePr>
        <p:xfrm>
          <a:off x="6019800" y="4005262"/>
          <a:ext cx="3124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r:id="rId10" imgW="3124200" imgH="1981200" progId="">
                  <p:embed/>
                </p:oleObj>
              </mc:Choice>
              <mc:Fallback>
                <p:oleObj r:id="rId10" imgW="3124200" imgH="1981200" progId="">
                  <p:embed/>
                  <p:pic>
                    <p:nvPicPr>
                      <p:cNvPr id="257" name="Google Shape;257;p21"/>
                      <p:cNvPicPr preferRelativeResize="0"/>
                      <p:nvPr/>
                    </p:nvPicPr>
                    <p:blipFill rotWithShape="1">
                      <a:blip r:embed="rId11">
                        <a:alphaModFix/>
                      </a:blip>
                      <a:srcRect/>
                      <a:stretch/>
                    </p:blipFill>
                    <p:spPr>
                      <a:xfrm>
                        <a:off x="6019800" y="4005262"/>
                        <a:ext cx="3124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8" name="Google Shape;258;p21"/>
          <p:cNvGraphicFramePr/>
          <p:nvPr/>
        </p:nvGraphicFramePr>
        <p:xfrm>
          <a:off x="4284662" y="1052512"/>
          <a:ext cx="3384550" cy="284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r:id="rId12" imgW="3384550" imgH="2843212" progId="">
                  <p:embed/>
                </p:oleObj>
              </mc:Choice>
              <mc:Fallback>
                <p:oleObj r:id="rId12" imgW="3384550" imgH="2843212" progId="">
                  <p:embed/>
                  <p:pic>
                    <p:nvPicPr>
                      <p:cNvPr id="258" name="Google Shape;258;p21"/>
                      <p:cNvPicPr preferRelativeResize="0"/>
                      <p:nvPr/>
                    </p:nvPicPr>
                    <p:blipFill rotWithShape="1">
                      <a:blip r:embed="rId13">
                        <a:alphaModFix/>
                      </a:blip>
                      <a:srcRect/>
                      <a:stretch/>
                    </p:blipFill>
                    <p:spPr>
                      <a:xfrm>
                        <a:off x="4284662" y="1052512"/>
                        <a:ext cx="3384550" cy="284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9" name="Google Shape;259;p21"/>
          <p:cNvGraphicFramePr/>
          <p:nvPr/>
        </p:nvGraphicFramePr>
        <p:xfrm>
          <a:off x="2700337" y="1989137"/>
          <a:ext cx="3529012" cy="324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r:id="rId14" imgW="3529012" imgH="3243262" progId="">
                  <p:embed/>
                </p:oleObj>
              </mc:Choice>
              <mc:Fallback>
                <p:oleObj r:id="rId14" imgW="3529012" imgH="3243262" progId="">
                  <p:embed/>
                  <p:pic>
                    <p:nvPicPr>
                      <p:cNvPr id="259" name="Google Shape;259;p21"/>
                      <p:cNvPicPr preferRelativeResize="0"/>
                      <p:nvPr/>
                    </p:nvPicPr>
                    <p:blipFill rotWithShape="1">
                      <a:blip r:embed="rId15">
                        <a:alphaModFix/>
                      </a:blip>
                      <a:srcRect/>
                      <a:stretch/>
                    </p:blipFill>
                    <p:spPr>
                      <a:xfrm>
                        <a:off x="2700337" y="1989137"/>
                        <a:ext cx="3529012" cy="324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0" name="Google Shape;260;p21"/>
          <p:cNvGraphicFramePr/>
          <p:nvPr/>
        </p:nvGraphicFramePr>
        <p:xfrm>
          <a:off x="7667625" y="2060575"/>
          <a:ext cx="1290637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r:id="rId16" imgW="1290637" imgH="1857375" progId="">
                  <p:embed/>
                </p:oleObj>
              </mc:Choice>
              <mc:Fallback>
                <p:oleObj r:id="rId16" imgW="1290637" imgH="1857375" progId="">
                  <p:embed/>
                  <p:pic>
                    <p:nvPicPr>
                      <p:cNvPr id="260" name="Google Shape;260;p21"/>
                      <p:cNvPicPr preferRelativeResize="0"/>
                      <p:nvPr/>
                    </p:nvPicPr>
                    <p:blipFill rotWithShape="1">
                      <a:blip r:embed="rId17">
                        <a:alphaModFix/>
                      </a:blip>
                      <a:srcRect/>
                      <a:stretch/>
                    </p:blipFill>
                    <p:spPr>
                      <a:xfrm>
                        <a:off x="7667625" y="2060575"/>
                        <a:ext cx="1290637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1" name="Google Shape;261;p21"/>
          <p:cNvSpPr txBox="1"/>
          <p:nvPr/>
        </p:nvSpPr>
        <p:spPr>
          <a:xfrm>
            <a:off x="755650" y="260350"/>
            <a:ext cx="7772400" cy="79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Consecuencia de los Accidentes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2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269" name="Google Shape;269;p22"/>
          <p:cNvSpPr txBox="1"/>
          <p:nvPr/>
        </p:nvSpPr>
        <p:spPr>
          <a:xfrm>
            <a:off x="798512" y="622300"/>
            <a:ext cx="7345362" cy="1081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Consecuencias de los Accidentes</a:t>
            </a:r>
            <a:endParaRPr/>
          </a:p>
        </p:txBody>
      </p:sp>
      <p:sp>
        <p:nvSpPr>
          <p:cNvPr id="270" name="Google Shape;270;p22"/>
          <p:cNvSpPr txBox="1"/>
          <p:nvPr/>
        </p:nvSpPr>
        <p:spPr>
          <a:xfrm>
            <a:off x="900112" y="1916112"/>
            <a:ext cx="7010400" cy="3200400"/>
          </a:xfrm>
          <a:prstGeom prst="rect">
            <a:avLst/>
          </a:prstGeom>
          <a:solidFill>
            <a:srgbClr val="CCFF66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2900" marR="0" lvl="0" indent="-33337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Consecuencia para los Lesionados:</a:t>
            </a:r>
            <a:endParaRPr/>
          </a:p>
          <a:p>
            <a:pPr marL="342900" marR="0" lvl="0" indent="-333375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Reducción de los ingresos</a:t>
            </a:r>
            <a:endParaRPr/>
          </a:p>
          <a:p>
            <a:pPr marL="342900" marR="0" lvl="0" indent="-333375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Desorganización de actividades fuera del hogar</a:t>
            </a:r>
            <a:endParaRPr/>
          </a:p>
          <a:p>
            <a:pPr marL="342900" marR="0" lvl="0" indent="-333375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Desorden de la vida familiar</a:t>
            </a:r>
            <a:endParaRPr/>
          </a:p>
          <a:p>
            <a:pPr marL="342900" marR="0" lvl="0" indent="-333375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Desconfianza en si mismo</a:t>
            </a:r>
            <a:endParaRPr/>
          </a:p>
          <a:p>
            <a:pPr marL="342900" marR="0" lvl="0" indent="-333375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Lesión Incapacitante</a:t>
            </a:r>
            <a:endParaRPr/>
          </a:p>
        </p:txBody>
      </p:sp>
      <p:grpSp>
        <p:nvGrpSpPr>
          <p:cNvPr id="271" name="Google Shape;271;p22"/>
          <p:cNvGrpSpPr/>
          <p:nvPr/>
        </p:nvGrpSpPr>
        <p:grpSpPr>
          <a:xfrm>
            <a:off x="5372099" y="3213100"/>
            <a:ext cx="2501900" cy="2813050"/>
            <a:chOff x="3384" y="2024"/>
            <a:chExt cx="1576" cy="1772"/>
          </a:xfrm>
        </p:grpSpPr>
        <p:sp>
          <p:nvSpPr>
            <p:cNvPr id="272" name="Google Shape;272;p22"/>
            <p:cNvSpPr/>
            <p:nvPr/>
          </p:nvSpPr>
          <p:spPr>
            <a:xfrm>
              <a:off x="3617" y="2876"/>
              <a:ext cx="360" cy="686"/>
            </a:xfrm>
            <a:custGeom>
              <a:avLst/>
              <a:gdLst/>
              <a:ahLst/>
              <a:cxnLst/>
              <a:rect l="l" t="t" r="r" b="b"/>
              <a:pathLst>
                <a:path w="187" h="510" extrusionOk="0">
                  <a:moveTo>
                    <a:pt x="86" y="490"/>
                  </a:moveTo>
                  <a:lnTo>
                    <a:pt x="91" y="489"/>
                  </a:lnTo>
                  <a:lnTo>
                    <a:pt x="96" y="486"/>
                  </a:lnTo>
                  <a:lnTo>
                    <a:pt x="102" y="480"/>
                  </a:lnTo>
                  <a:lnTo>
                    <a:pt x="108" y="474"/>
                  </a:lnTo>
                  <a:lnTo>
                    <a:pt x="114" y="466"/>
                  </a:lnTo>
                  <a:lnTo>
                    <a:pt x="121" y="455"/>
                  </a:lnTo>
                  <a:lnTo>
                    <a:pt x="127" y="443"/>
                  </a:lnTo>
                  <a:lnTo>
                    <a:pt x="134" y="430"/>
                  </a:lnTo>
                  <a:lnTo>
                    <a:pt x="140" y="415"/>
                  </a:lnTo>
                  <a:lnTo>
                    <a:pt x="145" y="398"/>
                  </a:lnTo>
                  <a:lnTo>
                    <a:pt x="151" y="381"/>
                  </a:lnTo>
                  <a:lnTo>
                    <a:pt x="156" y="362"/>
                  </a:lnTo>
                  <a:lnTo>
                    <a:pt x="161" y="340"/>
                  </a:lnTo>
                  <a:lnTo>
                    <a:pt x="164" y="319"/>
                  </a:lnTo>
                  <a:lnTo>
                    <a:pt x="167" y="296"/>
                  </a:lnTo>
                  <a:lnTo>
                    <a:pt x="168" y="272"/>
                  </a:lnTo>
                  <a:lnTo>
                    <a:pt x="169" y="247"/>
                  </a:lnTo>
                  <a:lnTo>
                    <a:pt x="168" y="222"/>
                  </a:lnTo>
                  <a:lnTo>
                    <a:pt x="167" y="200"/>
                  </a:lnTo>
                  <a:lnTo>
                    <a:pt x="165" y="178"/>
                  </a:lnTo>
                  <a:lnTo>
                    <a:pt x="163" y="157"/>
                  </a:lnTo>
                  <a:lnTo>
                    <a:pt x="159" y="137"/>
                  </a:lnTo>
                  <a:lnTo>
                    <a:pt x="156" y="119"/>
                  </a:lnTo>
                  <a:lnTo>
                    <a:pt x="151" y="101"/>
                  </a:lnTo>
                  <a:lnTo>
                    <a:pt x="147" y="85"/>
                  </a:lnTo>
                  <a:lnTo>
                    <a:pt x="142" y="71"/>
                  </a:lnTo>
                  <a:lnTo>
                    <a:pt x="138" y="57"/>
                  </a:lnTo>
                  <a:lnTo>
                    <a:pt x="132" y="46"/>
                  </a:lnTo>
                  <a:lnTo>
                    <a:pt x="127" y="38"/>
                  </a:lnTo>
                  <a:lnTo>
                    <a:pt x="122" y="30"/>
                  </a:lnTo>
                  <a:lnTo>
                    <a:pt x="117" y="24"/>
                  </a:lnTo>
                  <a:lnTo>
                    <a:pt x="112" y="20"/>
                  </a:lnTo>
                  <a:lnTo>
                    <a:pt x="108" y="18"/>
                  </a:lnTo>
                  <a:lnTo>
                    <a:pt x="102" y="18"/>
                  </a:lnTo>
                  <a:lnTo>
                    <a:pt x="96" y="21"/>
                  </a:lnTo>
                  <a:lnTo>
                    <a:pt x="91" y="25"/>
                  </a:lnTo>
                  <a:lnTo>
                    <a:pt x="85" y="30"/>
                  </a:lnTo>
                  <a:lnTo>
                    <a:pt x="79" y="37"/>
                  </a:lnTo>
                  <a:lnTo>
                    <a:pt x="74" y="44"/>
                  </a:lnTo>
                  <a:lnTo>
                    <a:pt x="69" y="53"/>
                  </a:lnTo>
                  <a:lnTo>
                    <a:pt x="63" y="63"/>
                  </a:lnTo>
                  <a:lnTo>
                    <a:pt x="58" y="74"/>
                  </a:lnTo>
                  <a:lnTo>
                    <a:pt x="53" y="85"/>
                  </a:lnTo>
                  <a:lnTo>
                    <a:pt x="48" y="97"/>
                  </a:lnTo>
                  <a:lnTo>
                    <a:pt x="45" y="109"/>
                  </a:lnTo>
                  <a:lnTo>
                    <a:pt x="41" y="120"/>
                  </a:lnTo>
                  <a:lnTo>
                    <a:pt x="38" y="131"/>
                  </a:lnTo>
                  <a:lnTo>
                    <a:pt x="36" y="142"/>
                  </a:lnTo>
                  <a:lnTo>
                    <a:pt x="34" y="151"/>
                  </a:lnTo>
                  <a:lnTo>
                    <a:pt x="32" y="160"/>
                  </a:lnTo>
                  <a:lnTo>
                    <a:pt x="30" y="171"/>
                  </a:lnTo>
                  <a:lnTo>
                    <a:pt x="27" y="181"/>
                  </a:lnTo>
                  <a:lnTo>
                    <a:pt x="26" y="194"/>
                  </a:lnTo>
                  <a:lnTo>
                    <a:pt x="23" y="206"/>
                  </a:lnTo>
                  <a:lnTo>
                    <a:pt x="21" y="219"/>
                  </a:lnTo>
                  <a:lnTo>
                    <a:pt x="20" y="234"/>
                  </a:lnTo>
                  <a:lnTo>
                    <a:pt x="19" y="249"/>
                  </a:lnTo>
                  <a:lnTo>
                    <a:pt x="18" y="267"/>
                  </a:lnTo>
                  <a:lnTo>
                    <a:pt x="17" y="285"/>
                  </a:lnTo>
                  <a:lnTo>
                    <a:pt x="17" y="303"/>
                  </a:lnTo>
                  <a:lnTo>
                    <a:pt x="18" y="324"/>
                  </a:lnTo>
                  <a:lnTo>
                    <a:pt x="19" y="347"/>
                  </a:lnTo>
                  <a:lnTo>
                    <a:pt x="21" y="371"/>
                  </a:lnTo>
                  <a:lnTo>
                    <a:pt x="24" y="396"/>
                  </a:lnTo>
                  <a:lnTo>
                    <a:pt x="24" y="398"/>
                  </a:lnTo>
                  <a:lnTo>
                    <a:pt x="25" y="402"/>
                  </a:lnTo>
                  <a:lnTo>
                    <a:pt x="26" y="406"/>
                  </a:lnTo>
                  <a:lnTo>
                    <a:pt x="27" y="411"/>
                  </a:lnTo>
                  <a:lnTo>
                    <a:pt x="29" y="417"/>
                  </a:lnTo>
                  <a:lnTo>
                    <a:pt x="31" y="423"/>
                  </a:lnTo>
                  <a:lnTo>
                    <a:pt x="34" y="430"/>
                  </a:lnTo>
                  <a:lnTo>
                    <a:pt x="37" y="438"/>
                  </a:lnTo>
                  <a:lnTo>
                    <a:pt x="40" y="445"/>
                  </a:lnTo>
                  <a:lnTo>
                    <a:pt x="44" y="452"/>
                  </a:lnTo>
                  <a:lnTo>
                    <a:pt x="47" y="460"/>
                  </a:lnTo>
                  <a:lnTo>
                    <a:pt x="52" y="466"/>
                  </a:lnTo>
                  <a:lnTo>
                    <a:pt x="57" y="473"/>
                  </a:lnTo>
                  <a:lnTo>
                    <a:pt x="62" y="478"/>
                  </a:lnTo>
                  <a:lnTo>
                    <a:pt x="68" y="484"/>
                  </a:lnTo>
                  <a:lnTo>
                    <a:pt x="70" y="485"/>
                  </a:lnTo>
                  <a:lnTo>
                    <a:pt x="72" y="489"/>
                  </a:lnTo>
                  <a:lnTo>
                    <a:pt x="75" y="493"/>
                  </a:lnTo>
                  <a:lnTo>
                    <a:pt x="76" y="498"/>
                  </a:lnTo>
                  <a:lnTo>
                    <a:pt x="74" y="501"/>
                  </a:lnTo>
                  <a:lnTo>
                    <a:pt x="71" y="503"/>
                  </a:lnTo>
                  <a:lnTo>
                    <a:pt x="68" y="504"/>
                  </a:lnTo>
                  <a:lnTo>
                    <a:pt x="63" y="502"/>
                  </a:lnTo>
                  <a:lnTo>
                    <a:pt x="61" y="501"/>
                  </a:lnTo>
                  <a:lnTo>
                    <a:pt x="60" y="500"/>
                  </a:lnTo>
                  <a:lnTo>
                    <a:pt x="56" y="497"/>
                  </a:lnTo>
                  <a:lnTo>
                    <a:pt x="53" y="494"/>
                  </a:lnTo>
                  <a:lnTo>
                    <a:pt x="50" y="491"/>
                  </a:lnTo>
                  <a:lnTo>
                    <a:pt x="47" y="487"/>
                  </a:lnTo>
                  <a:lnTo>
                    <a:pt x="43" y="482"/>
                  </a:lnTo>
                  <a:lnTo>
                    <a:pt x="38" y="476"/>
                  </a:lnTo>
                  <a:lnTo>
                    <a:pt x="34" y="469"/>
                  </a:lnTo>
                  <a:lnTo>
                    <a:pt x="30" y="462"/>
                  </a:lnTo>
                  <a:lnTo>
                    <a:pt x="25" y="454"/>
                  </a:lnTo>
                  <a:lnTo>
                    <a:pt x="21" y="444"/>
                  </a:lnTo>
                  <a:lnTo>
                    <a:pt x="17" y="434"/>
                  </a:lnTo>
                  <a:lnTo>
                    <a:pt x="14" y="422"/>
                  </a:lnTo>
                  <a:lnTo>
                    <a:pt x="11" y="410"/>
                  </a:lnTo>
                  <a:lnTo>
                    <a:pt x="8" y="397"/>
                  </a:lnTo>
                  <a:lnTo>
                    <a:pt x="6" y="384"/>
                  </a:lnTo>
                  <a:lnTo>
                    <a:pt x="5" y="374"/>
                  </a:lnTo>
                  <a:lnTo>
                    <a:pt x="3" y="362"/>
                  </a:lnTo>
                  <a:lnTo>
                    <a:pt x="2" y="351"/>
                  </a:lnTo>
                  <a:lnTo>
                    <a:pt x="1" y="339"/>
                  </a:lnTo>
                  <a:lnTo>
                    <a:pt x="1" y="328"/>
                  </a:lnTo>
                  <a:lnTo>
                    <a:pt x="0" y="318"/>
                  </a:lnTo>
                  <a:lnTo>
                    <a:pt x="0" y="308"/>
                  </a:lnTo>
                  <a:lnTo>
                    <a:pt x="0" y="299"/>
                  </a:lnTo>
                  <a:lnTo>
                    <a:pt x="0" y="291"/>
                  </a:lnTo>
                  <a:lnTo>
                    <a:pt x="0" y="284"/>
                  </a:lnTo>
                  <a:lnTo>
                    <a:pt x="0" y="277"/>
                  </a:lnTo>
                  <a:lnTo>
                    <a:pt x="0" y="271"/>
                  </a:lnTo>
                  <a:lnTo>
                    <a:pt x="1" y="265"/>
                  </a:lnTo>
                  <a:lnTo>
                    <a:pt x="1" y="261"/>
                  </a:lnTo>
                  <a:lnTo>
                    <a:pt x="1" y="258"/>
                  </a:lnTo>
                  <a:lnTo>
                    <a:pt x="1" y="254"/>
                  </a:lnTo>
                  <a:lnTo>
                    <a:pt x="1" y="248"/>
                  </a:lnTo>
                  <a:lnTo>
                    <a:pt x="1" y="241"/>
                  </a:lnTo>
                  <a:lnTo>
                    <a:pt x="2" y="231"/>
                  </a:lnTo>
                  <a:lnTo>
                    <a:pt x="4" y="220"/>
                  </a:lnTo>
                  <a:lnTo>
                    <a:pt x="5" y="208"/>
                  </a:lnTo>
                  <a:lnTo>
                    <a:pt x="7" y="194"/>
                  </a:lnTo>
                  <a:lnTo>
                    <a:pt x="10" y="179"/>
                  </a:lnTo>
                  <a:lnTo>
                    <a:pt x="13" y="163"/>
                  </a:lnTo>
                  <a:lnTo>
                    <a:pt x="16" y="146"/>
                  </a:lnTo>
                  <a:lnTo>
                    <a:pt x="21" y="129"/>
                  </a:lnTo>
                  <a:lnTo>
                    <a:pt x="26" y="112"/>
                  </a:lnTo>
                  <a:lnTo>
                    <a:pt x="31" y="94"/>
                  </a:lnTo>
                  <a:lnTo>
                    <a:pt x="38" y="76"/>
                  </a:lnTo>
                  <a:lnTo>
                    <a:pt x="46" y="57"/>
                  </a:lnTo>
                  <a:lnTo>
                    <a:pt x="54" y="41"/>
                  </a:lnTo>
                  <a:lnTo>
                    <a:pt x="57" y="34"/>
                  </a:lnTo>
                  <a:lnTo>
                    <a:pt x="63" y="27"/>
                  </a:lnTo>
                  <a:lnTo>
                    <a:pt x="70" y="19"/>
                  </a:lnTo>
                  <a:lnTo>
                    <a:pt x="78" y="12"/>
                  </a:lnTo>
                  <a:lnTo>
                    <a:pt x="85" y="6"/>
                  </a:lnTo>
                  <a:lnTo>
                    <a:pt x="94" y="1"/>
                  </a:lnTo>
                  <a:lnTo>
                    <a:pt x="104" y="0"/>
                  </a:lnTo>
                  <a:lnTo>
                    <a:pt x="112" y="1"/>
                  </a:lnTo>
                  <a:lnTo>
                    <a:pt x="116" y="2"/>
                  </a:lnTo>
                  <a:lnTo>
                    <a:pt x="120" y="5"/>
                  </a:lnTo>
                  <a:lnTo>
                    <a:pt x="124" y="8"/>
                  </a:lnTo>
                  <a:lnTo>
                    <a:pt x="128" y="12"/>
                  </a:lnTo>
                  <a:lnTo>
                    <a:pt x="132" y="17"/>
                  </a:lnTo>
                  <a:lnTo>
                    <a:pt x="136" y="23"/>
                  </a:lnTo>
                  <a:lnTo>
                    <a:pt x="140" y="30"/>
                  </a:lnTo>
                  <a:lnTo>
                    <a:pt x="145" y="37"/>
                  </a:lnTo>
                  <a:lnTo>
                    <a:pt x="149" y="44"/>
                  </a:lnTo>
                  <a:lnTo>
                    <a:pt x="153" y="53"/>
                  </a:lnTo>
                  <a:lnTo>
                    <a:pt x="157" y="64"/>
                  </a:lnTo>
                  <a:lnTo>
                    <a:pt x="161" y="75"/>
                  </a:lnTo>
                  <a:lnTo>
                    <a:pt x="165" y="86"/>
                  </a:lnTo>
                  <a:lnTo>
                    <a:pt x="169" y="99"/>
                  </a:lnTo>
                  <a:lnTo>
                    <a:pt x="171" y="113"/>
                  </a:lnTo>
                  <a:lnTo>
                    <a:pt x="174" y="127"/>
                  </a:lnTo>
                  <a:lnTo>
                    <a:pt x="175" y="131"/>
                  </a:lnTo>
                  <a:lnTo>
                    <a:pt x="176" y="137"/>
                  </a:lnTo>
                  <a:lnTo>
                    <a:pt x="177" y="144"/>
                  </a:lnTo>
                  <a:lnTo>
                    <a:pt x="178" y="151"/>
                  </a:lnTo>
                  <a:lnTo>
                    <a:pt x="179" y="159"/>
                  </a:lnTo>
                  <a:lnTo>
                    <a:pt x="180" y="168"/>
                  </a:lnTo>
                  <a:lnTo>
                    <a:pt x="181" y="178"/>
                  </a:lnTo>
                  <a:lnTo>
                    <a:pt x="182" y="189"/>
                  </a:lnTo>
                  <a:lnTo>
                    <a:pt x="183" y="199"/>
                  </a:lnTo>
                  <a:lnTo>
                    <a:pt x="184" y="210"/>
                  </a:lnTo>
                  <a:lnTo>
                    <a:pt x="185" y="220"/>
                  </a:lnTo>
                  <a:lnTo>
                    <a:pt x="185" y="231"/>
                  </a:lnTo>
                  <a:lnTo>
                    <a:pt x="186" y="242"/>
                  </a:lnTo>
                  <a:lnTo>
                    <a:pt x="186" y="253"/>
                  </a:lnTo>
                  <a:lnTo>
                    <a:pt x="186" y="263"/>
                  </a:lnTo>
                  <a:lnTo>
                    <a:pt x="186" y="274"/>
                  </a:lnTo>
                  <a:lnTo>
                    <a:pt x="185" y="279"/>
                  </a:lnTo>
                  <a:lnTo>
                    <a:pt x="185" y="285"/>
                  </a:lnTo>
                  <a:lnTo>
                    <a:pt x="185" y="291"/>
                  </a:lnTo>
                  <a:lnTo>
                    <a:pt x="184" y="297"/>
                  </a:lnTo>
                  <a:lnTo>
                    <a:pt x="183" y="306"/>
                  </a:lnTo>
                  <a:lnTo>
                    <a:pt x="182" y="315"/>
                  </a:lnTo>
                  <a:lnTo>
                    <a:pt x="181" y="324"/>
                  </a:lnTo>
                  <a:lnTo>
                    <a:pt x="180" y="334"/>
                  </a:lnTo>
                  <a:lnTo>
                    <a:pt x="178" y="344"/>
                  </a:lnTo>
                  <a:lnTo>
                    <a:pt x="175" y="356"/>
                  </a:lnTo>
                  <a:lnTo>
                    <a:pt x="173" y="368"/>
                  </a:lnTo>
                  <a:lnTo>
                    <a:pt x="171" y="380"/>
                  </a:lnTo>
                  <a:lnTo>
                    <a:pt x="167" y="392"/>
                  </a:lnTo>
                  <a:lnTo>
                    <a:pt x="164" y="405"/>
                  </a:lnTo>
                  <a:lnTo>
                    <a:pt x="159" y="418"/>
                  </a:lnTo>
                  <a:lnTo>
                    <a:pt x="154" y="432"/>
                  </a:lnTo>
                  <a:lnTo>
                    <a:pt x="149" y="443"/>
                  </a:lnTo>
                  <a:lnTo>
                    <a:pt x="143" y="456"/>
                  </a:lnTo>
                  <a:lnTo>
                    <a:pt x="136" y="468"/>
                  </a:lnTo>
                  <a:lnTo>
                    <a:pt x="127" y="481"/>
                  </a:lnTo>
                  <a:lnTo>
                    <a:pt x="117" y="492"/>
                  </a:lnTo>
                  <a:lnTo>
                    <a:pt x="107" y="501"/>
                  </a:lnTo>
                  <a:lnTo>
                    <a:pt x="96" y="507"/>
                  </a:lnTo>
                  <a:lnTo>
                    <a:pt x="85" y="509"/>
                  </a:lnTo>
                  <a:lnTo>
                    <a:pt x="78" y="508"/>
                  </a:lnTo>
                  <a:lnTo>
                    <a:pt x="72" y="506"/>
                  </a:lnTo>
                  <a:lnTo>
                    <a:pt x="67" y="504"/>
                  </a:lnTo>
                  <a:lnTo>
                    <a:pt x="63" y="501"/>
                  </a:lnTo>
                  <a:lnTo>
                    <a:pt x="59" y="499"/>
                  </a:lnTo>
                  <a:lnTo>
                    <a:pt x="56" y="497"/>
                  </a:lnTo>
                  <a:lnTo>
                    <a:pt x="55" y="496"/>
                  </a:lnTo>
                  <a:lnTo>
                    <a:pt x="55" y="495"/>
                  </a:lnTo>
                  <a:lnTo>
                    <a:pt x="55" y="494"/>
                  </a:lnTo>
                  <a:lnTo>
                    <a:pt x="55" y="492"/>
                  </a:lnTo>
                  <a:lnTo>
                    <a:pt x="56" y="489"/>
                  </a:lnTo>
                  <a:lnTo>
                    <a:pt x="57" y="486"/>
                  </a:lnTo>
                  <a:lnTo>
                    <a:pt x="58" y="483"/>
                  </a:lnTo>
                  <a:lnTo>
                    <a:pt x="60" y="481"/>
                  </a:lnTo>
                  <a:lnTo>
                    <a:pt x="63" y="480"/>
                  </a:lnTo>
                  <a:lnTo>
                    <a:pt x="66" y="481"/>
                  </a:lnTo>
                  <a:lnTo>
                    <a:pt x="69" y="484"/>
                  </a:lnTo>
                  <a:lnTo>
                    <a:pt x="72" y="486"/>
                  </a:lnTo>
                  <a:lnTo>
                    <a:pt x="75" y="488"/>
                  </a:lnTo>
                  <a:lnTo>
                    <a:pt x="77" y="489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3" y="490"/>
                  </a:lnTo>
                  <a:lnTo>
                    <a:pt x="86" y="490"/>
                  </a:lnTo>
                </a:path>
              </a:pathLst>
            </a:custGeom>
            <a:solidFill>
              <a:srgbClr val="CCD9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3" name="Google Shape;273;p22"/>
            <p:cNvSpPr/>
            <p:nvPr/>
          </p:nvSpPr>
          <p:spPr>
            <a:xfrm>
              <a:off x="3617" y="2876"/>
              <a:ext cx="372" cy="693"/>
            </a:xfrm>
            <a:custGeom>
              <a:avLst/>
              <a:gdLst/>
              <a:ahLst/>
              <a:cxnLst/>
              <a:rect l="l" t="t" r="r" b="b"/>
              <a:pathLst>
                <a:path w="193" h="516" extrusionOk="0">
                  <a:moveTo>
                    <a:pt x="89" y="496"/>
                  </a:moveTo>
                  <a:lnTo>
                    <a:pt x="89" y="496"/>
                  </a:lnTo>
                  <a:lnTo>
                    <a:pt x="94" y="495"/>
                  </a:lnTo>
                  <a:lnTo>
                    <a:pt x="99" y="492"/>
                  </a:lnTo>
                  <a:lnTo>
                    <a:pt x="105" y="486"/>
                  </a:lnTo>
                  <a:lnTo>
                    <a:pt x="111" y="480"/>
                  </a:lnTo>
                  <a:lnTo>
                    <a:pt x="118" y="471"/>
                  </a:lnTo>
                  <a:lnTo>
                    <a:pt x="125" y="460"/>
                  </a:lnTo>
                  <a:lnTo>
                    <a:pt x="131" y="448"/>
                  </a:lnTo>
                  <a:lnTo>
                    <a:pt x="138" y="435"/>
                  </a:lnTo>
                  <a:lnTo>
                    <a:pt x="145" y="420"/>
                  </a:lnTo>
                  <a:lnTo>
                    <a:pt x="150" y="403"/>
                  </a:lnTo>
                  <a:lnTo>
                    <a:pt x="156" y="385"/>
                  </a:lnTo>
                  <a:lnTo>
                    <a:pt x="161" y="366"/>
                  </a:lnTo>
                  <a:lnTo>
                    <a:pt x="166" y="344"/>
                  </a:lnTo>
                  <a:lnTo>
                    <a:pt x="169" y="323"/>
                  </a:lnTo>
                  <a:lnTo>
                    <a:pt x="172" y="299"/>
                  </a:lnTo>
                  <a:lnTo>
                    <a:pt x="173" y="275"/>
                  </a:lnTo>
                  <a:lnTo>
                    <a:pt x="174" y="250"/>
                  </a:lnTo>
                  <a:lnTo>
                    <a:pt x="173" y="225"/>
                  </a:lnTo>
                  <a:lnTo>
                    <a:pt x="172" y="202"/>
                  </a:lnTo>
                  <a:lnTo>
                    <a:pt x="170" y="180"/>
                  </a:lnTo>
                  <a:lnTo>
                    <a:pt x="168" y="159"/>
                  </a:lnTo>
                  <a:lnTo>
                    <a:pt x="164" y="139"/>
                  </a:lnTo>
                  <a:lnTo>
                    <a:pt x="161" y="120"/>
                  </a:lnTo>
                  <a:lnTo>
                    <a:pt x="156" y="102"/>
                  </a:lnTo>
                  <a:lnTo>
                    <a:pt x="152" y="86"/>
                  </a:lnTo>
                  <a:lnTo>
                    <a:pt x="147" y="72"/>
                  </a:lnTo>
                  <a:lnTo>
                    <a:pt x="142" y="58"/>
                  </a:lnTo>
                  <a:lnTo>
                    <a:pt x="136" y="47"/>
                  </a:lnTo>
                  <a:lnTo>
                    <a:pt x="131" y="38"/>
                  </a:lnTo>
                  <a:lnTo>
                    <a:pt x="126" y="30"/>
                  </a:lnTo>
                  <a:lnTo>
                    <a:pt x="121" y="24"/>
                  </a:lnTo>
                  <a:lnTo>
                    <a:pt x="116" y="20"/>
                  </a:lnTo>
                  <a:lnTo>
                    <a:pt x="111" y="18"/>
                  </a:lnTo>
                  <a:lnTo>
                    <a:pt x="105" y="18"/>
                  </a:lnTo>
                  <a:lnTo>
                    <a:pt x="99" y="21"/>
                  </a:lnTo>
                  <a:lnTo>
                    <a:pt x="94" y="25"/>
                  </a:lnTo>
                  <a:lnTo>
                    <a:pt x="88" y="30"/>
                  </a:lnTo>
                  <a:lnTo>
                    <a:pt x="82" y="37"/>
                  </a:lnTo>
                  <a:lnTo>
                    <a:pt x="76" y="45"/>
                  </a:lnTo>
                  <a:lnTo>
                    <a:pt x="71" y="54"/>
                  </a:lnTo>
                  <a:lnTo>
                    <a:pt x="65" y="64"/>
                  </a:lnTo>
                  <a:lnTo>
                    <a:pt x="60" y="75"/>
                  </a:lnTo>
                  <a:lnTo>
                    <a:pt x="55" y="86"/>
                  </a:lnTo>
                  <a:lnTo>
                    <a:pt x="50" y="98"/>
                  </a:lnTo>
                  <a:lnTo>
                    <a:pt x="46" y="110"/>
                  </a:lnTo>
                  <a:lnTo>
                    <a:pt x="42" y="121"/>
                  </a:lnTo>
                  <a:lnTo>
                    <a:pt x="39" y="133"/>
                  </a:lnTo>
                  <a:lnTo>
                    <a:pt x="37" y="144"/>
                  </a:lnTo>
                  <a:lnTo>
                    <a:pt x="35" y="153"/>
                  </a:lnTo>
                  <a:lnTo>
                    <a:pt x="33" y="162"/>
                  </a:lnTo>
                  <a:lnTo>
                    <a:pt x="31" y="173"/>
                  </a:lnTo>
                  <a:lnTo>
                    <a:pt x="28" y="183"/>
                  </a:lnTo>
                  <a:lnTo>
                    <a:pt x="27" y="196"/>
                  </a:lnTo>
                  <a:lnTo>
                    <a:pt x="24" y="208"/>
                  </a:lnTo>
                  <a:lnTo>
                    <a:pt x="22" y="222"/>
                  </a:lnTo>
                  <a:lnTo>
                    <a:pt x="21" y="237"/>
                  </a:lnTo>
                  <a:lnTo>
                    <a:pt x="20" y="252"/>
                  </a:lnTo>
                  <a:lnTo>
                    <a:pt x="19" y="270"/>
                  </a:lnTo>
                  <a:lnTo>
                    <a:pt x="18" y="288"/>
                  </a:lnTo>
                  <a:lnTo>
                    <a:pt x="18" y="307"/>
                  </a:lnTo>
                  <a:lnTo>
                    <a:pt x="19" y="328"/>
                  </a:lnTo>
                  <a:lnTo>
                    <a:pt x="20" y="351"/>
                  </a:lnTo>
                  <a:lnTo>
                    <a:pt x="22" y="375"/>
                  </a:lnTo>
                  <a:lnTo>
                    <a:pt x="25" y="401"/>
                  </a:lnTo>
                  <a:lnTo>
                    <a:pt x="25" y="403"/>
                  </a:lnTo>
                  <a:lnTo>
                    <a:pt x="26" y="407"/>
                  </a:lnTo>
                  <a:lnTo>
                    <a:pt x="27" y="411"/>
                  </a:lnTo>
                  <a:lnTo>
                    <a:pt x="28" y="416"/>
                  </a:lnTo>
                  <a:lnTo>
                    <a:pt x="30" y="422"/>
                  </a:lnTo>
                  <a:lnTo>
                    <a:pt x="32" y="428"/>
                  </a:lnTo>
                  <a:lnTo>
                    <a:pt x="35" y="435"/>
                  </a:lnTo>
                  <a:lnTo>
                    <a:pt x="38" y="443"/>
                  </a:lnTo>
                  <a:lnTo>
                    <a:pt x="41" y="450"/>
                  </a:lnTo>
                  <a:lnTo>
                    <a:pt x="45" y="457"/>
                  </a:lnTo>
                  <a:lnTo>
                    <a:pt x="49" y="465"/>
                  </a:lnTo>
                  <a:lnTo>
                    <a:pt x="54" y="471"/>
                  </a:lnTo>
                  <a:lnTo>
                    <a:pt x="59" y="479"/>
                  </a:lnTo>
                  <a:lnTo>
                    <a:pt x="64" y="484"/>
                  </a:lnTo>
                  <a:lnTo>
                    <a:pt x="70" y="490"/>
                  </a:lnTo>
                  <a:lnTo>
                    <a:pt x="72" y="491"/>
                  </a:lnTo>
                  <a:lnTo>
                    <a:pt x="74" y="495"/>
                  </a:lnTo>
                  <a:lnTo>
                    <a:pt x="77" y="499"/>
                  </a:lnTo>
                  <a:lnTo>
                    <a:pt x="78" y="504"/>
                  </a:lnTo>
                  <a:lnTo>
                    <a:pt x="76" y="507"/>
                  </a:lnTo>
                  <a:lnTo>
                    <a:pt x="73" y="509"/>
                  </a:lnTo>
                  <a:lnTo>
                    <a:pt x="70" y="510"/>
                  </a:lnTo>
                  <a:lnTo>
                    <a:pt x="65" y="508"/>
                  </a:lnTo>
                  <a:lnTo>
                    <a:pt x="63" y="507"/>
                  </a:lnTo>
                  <a:lnTo>
                    <a:pt x="62" y="506"/>
                  </a:lnTo>
                  <a:lnTo>
                    <a:pt x="58" y="503"/>
                  </a:lnTo>
                  <a:lnTo>
                    <a:pt x="55" y="500"/>
                  </a:lnTo>
                  <a:lnTo>
                    <a:pt x="52" y="497"/>
                  </a:lnTo>
                  <a:lnTo>
                    <a:pt x="48" y="493"/>
                  </a:lnTo>
                  <a:lnTo>
                    <a:pt x="44" y="488"/>
                  </a:lnTo>
                  <a:lnTo>
                    <a:pt x="39" y="482"/>
                  </a:lnTo>
                  <a:lnTo>
                    <a:pt x="35" y="475"/>
                  </a:lnTo>
                  <a:lnTo>
                    <a:pt x="31" y="467"/>
                  </a:lnTo>
                  <a:lnTo>
                    <a:pt x="26" y="459"/>
                  </a:lnTo>
                  <a:lnTo>
                    <a:pt x="22" y="449"/>
                  </a:lnTo>
                  <a:lnTo>
                    <a:pt x="18" y="439"/>
                  </a:lnTo>
                  <a:lnTo>
                    <a:pt x="14" y="427"/>
                  </a:lnTo>
                  <a:lnTo>
                    <a:pt x="11" y="415"/>
                  </a:lnTo>
                  <a:lnTo>
                    <a:pt x="8" y="402"/>
                  </a:lnTo>
                  <a:lnTo>
                    <a:pt x="6" y="389"/>
                  </a:lnTo>
                  <a:lnTo>
                    <a:pt x="5" y="378"/>
                  </a:lnTo>
                  <a:lnTo>
                    <a:pt x="3" y="366"/>
                  </a:lnTo>
                  <a:lnTo>
                    <a:pt x="2" y="355"/>
                  </a:lnTo>
                  <a:lnTo>
                    <a:pt x="1" y="343"/>
                  </a:lnTo>
                  <a:lnTo>
                    <a:pt x="1" y="332"/>
                  </a:lnTo>
                  <a:lnTo>
                    <a:pt x="0" y="322"/>
                  </a:lnTo>
                  <a:lnTo>
                    <a:pt x="0" y="312"/>
                  </a:lnTo>
                  <a:lnTo>
                    <a:pt x="0" y="303"/>
                  </a:lnTo>
                  <a:lnTo>
                    <a:pt x="0" y="294"/>
                  </a:lnTo>
                  <a:lnTo>
                    <a:pt x="0" y="287"/>
                  </a:lnTo>
                  <a:lnTo>
                    <a:pt x="0" y="280"/>
                  </a:lnTo>
                  <a:lnTo>
                    <a:pt x="0" y="274"/>
                  </a:lnTo>
                  <a:lnTo>
                    <a:pt x="1" y="268"/>
                  </a:lnTo>
                  <a:lnTo>
                    <a:pt x="1" y="264"/>
                  </a:lnTo>
                  <a:lnTo>
                    <a:pt x="1" y="261"/>
                  </a:lnTo>
                  <a:lnTo>
                    <a:pt x="1" y="257"/>
                  </a:lnTo>
                  <a:lnTo>
                    <a:pt x="1" y="251"/>
                  </a:lnTo>
                  <a:lnTo>
                    <a:pt x="1" y="244"/>
                  </a:lnTo>
                  <a:lnTo>
                    <a:pt x="2" y="234"/>
                  </a:lnTo>
                  <a:lnTo>
                    <a:pt x="4" y="223"/>
                  </a:lnTo>
                  <a:lnTo>
                    <a:pt x="5" y="210"/>
                  </a:lnTo>
                  <a:lnTo>
                    <a:pt x="7" y="196"/>
                  </a:lnTo>
                  <a:lnTo>
                    <a:pt x="10" y="181"/>
                  </a:lnTo>
                  <a:lnTo>
                    <a:pt x="13" y="165"/>
                  </a:lnTo>
                  <a:lnTo>
                    <a:pt x="17" y="148"/>
                  </a:lnTo>
                  <a:lnTo>
                    <a:pt x="22" y="131"/>
                  </a:lnTo>
                  <a:lnTo>
                    <a:pt x="27" y="113"/>
                  </a:lnTo>
                  <a:lnTo>
                    <a:pt x="32" y="95"/>
                  </a:lnTo>
                  <a:lnTo>
                    <a:pt x="39" y="77"/>
                  </a:lnTo>
                  <a:lnTo>
                    <a:pt x="47" y="58"/>
                  </a:lnTo>
                  <a:lnTo>
                    <a:pt x="56" y="41"/>
                  </a:lnTo>
                  <a:lnTo>
                    <a:pt x="59" y="34"/>
                  </a:lnTo>
                  <a:lnTo>
                    <a:pt x="65" y="27"/>
                  </a:lnTo>
                  <a:lnTo>
                    <a:pt x="72" y="19"/>
                  </a:lnTo>
                  <a:lnTo>
                    <a:pt x="80" y="12"/>
                  </a:lnTo>
                  <a:lnTo>
                    <a:pt x="88" y="6"/>
                  </a:lnTo>
                  <a:lnTo>
                    <a:pt x="97" y="1"/>
                  </a:lnTo>
                  <a:lnTo>
                    <a:pt x="107" y="0"/>
                  </a:lnTo>
                  <a:lnTo>
                    <a:pt x="116" y="1"/>
                  </a:lnTo>
                  <a:lnTo>
                    <a:pt x="120" y="2"/>
                  </a:lnTo>
                  <a:lnTo>
                    <a:pt x="124" y="5"/>
                  </a:lnTo>
                  <a:lnTo>
                    <a:pt x="128" y="8"/>
                  </a:lnTo>
                  <a:lnTo>
                    <a:pt x="132" y="12"/>
                  </a:lnTo>
                  <a:lnTo>
                    <a:pt x="136" y="17"/>
                  </a:lnTo>
                  <a:lnTo>
                    <a:pt x="140" y="23"/>
                  </a:lnTo>
                  <a:lnTo>
                    <a:pt x="145" y="30"/>
                  </a:lnTo>
                  <a:lnTo>
                    <a:pt x="150" y="37"/>
                  </a:lnTo>
                  <a:lnTo>
                    <a:pt x="154" y="45"/>
                  </a:lnTo>
                  <a:lnTo>
                    <a:pt x="158" y="54"/>
                  </a:lnTo>
                  <a:lnTo>
                    <a:pt x="162" y="65"/>
                  </a:lnTo>
                  <a:lnTo>
                    <a:pt x="166" y="76"/>
                  </a:lnTo>
                  <a:lnTo>
                    <a:pt x="170" y="87"/>
                  </a:lnTo>
                  <a:lnTo>
                    <a:pt x="174" y="100"/>
                  </a:lnTo>
                  <a:lnTo>
                    <a:pt x="177" y="114"/>
                  </a:lnTo>
                  <a:lnTo>
                    <a:pt x="180" y="128"/>
                  </a:lnTo>
                  <a:lnTo>
                    <a:pt x="181" y="133"/>
                  </a:lnTo>
                  <a:lnTo>
                    <a:pt x="182" y="139"/>
                  </a:lnTo>
                  <a:lnTo>
                    <a:pt x="183" y="146"/>
                  </a:lnTo>
                  <a:lnTo>
                    <a:pt x="184" y="153"/>
                  </a:lnTo>
                  <a:lnTo>
                    <a:pt x="185" y="161"/>
                  </a:lnTo>
                  <a:lnTo>
                    <a:pt x="186" y="170"/>
                  </a:lnTo>
                  <a:lnTo>
                    <a:pt x="187" y="180"/>
                  </a:lnTo>
                  <a:lnTo>
                    <a:pt x="188" y="191"/>
                  </a:lnTo>
                  <a:lnTo>
                    <a:pt x="189" y="201"/>
                  </a:lnTo>
                  <a:lnTo>
                    <a:pt x="190" y="212"/>
                  </a:lnTo>
                  <a:lnTo>
                    <a:pt x="191" y="223"/>
                  </a:lnTo>
                  <a:lnTo>
                    <a:pt x="191" y="234"/>
                  </a:lnTo>
                  <a:lnTo>
                    <a:pt x="192" y="245"/>
                  </a:lnTo>
                  <a:lnTo>
                    <a:pt x="192" y="256"/>
                  </a:lnTo>
                  <a:lnTo>
                    <a:pt x="192" y="266"/>
                  </a:lnTo>
                  <a:lnTo>
                    <a:pt x="192" y="277"/>
                  </a:lnTo>
                  <a:lnTo>
                    <a:pt x="191" y="282"/>
                  </a:lnTo>
                  <a:lnTo>
                    <a:pt x="191" y="288"/>
                  </a:lnTo>
                  <a:lnTo>
                    <a:pt x="191" y="294"/>
                  </a:lnTo>
                  <a:lnTo>
                    <a:pt x="190" y="301"/>
                  </a:lnTo>
                  <a:lnTo>
                    <a:pt x="189" y="310"/>
                  </a:lnTo>
                  <a:lnTo>
                    <a:pt x="188" y="319"/>
                  </a:lnTo>
                  <a:lnTo>
                    <a:pt x="187" y="328"/>
                  </a:lnTo>
                  <a:lnTo>
                    <a:pt x="186" y="338"/>
                  </a:lnTo>
                  <a:lnTo>
                    <a:pt x="184" y="348"/>
                  </a:lnTo>
                  <a:lnTo>
                    <a:pt x="181" y="360"/>
                  </a:lnTo>
                  <a:lnTo>
                    <a:pt x="179" y="372"/>
                  </a:lnTo>
                  <a:lnTo>
                    <a:pt x="176" y="384"/>
                  </a:lnTo>
                  <a:lnTo>
                    <a:pt x="172" y="397"/>
                  </a:lnTo>
                  <a:lnTo>
                    <a:pt x="169" y="410"/>
                  </a:lnTo>
                  <a:lnTo>
                    <a:pt x="164" y="423"/>
                  </a:lnTo>
                  <a:lnTo>
                    <a:pt x="159" y="437"/>
                  </a:lnTo>
                  <a:lnTo>
                    <a:pt x="154" y="448"/>
                  </a:lnTo>
                  <a:lnTo>
                    <a:pt x="148" y="461"/>
                  </a:lnTo>
                  <a:lnTo>
                    <a:pt x="140" y="474"/>
                  </a:lnTo>
                  <a:lnTo>
                    <a:pt x="131" y="487"/>
                  </a:lnTo>
                  <a:lnTo>
                    <a:pt x="121" y="498"/>
                  </a:lnTo>
                  <a:lnTo>
                    <a:pt x="110" y="507"/>
                  </a:lnTo>
                  <a:lnTo>
                    <a:pt x="99" y="513"/>
                  </a:lnTo>
                  <a:lnTo>
                    <a:pt x="88" y="515"/>
                  </a:lnTo>
                  <a:lnTo>
                    <a:pt x="81" y="514"/>
                  </a:lnTo>
                  <a:lnTo>
                    <a:pt x="74" y="512"/>
                  </a:lnTo>
                  <a:lnTo>
                    <a:pt x="69" y="510"/>
                  </a:lnTo>
                  <a:lnTo>
                    <a:pt x="65" y="507"/>
                  </a:lnTo>
                  <a:lnTo>
                    <a:pt x="61" y="505"/>
                  </a:lnTo>
                  <a:lnTo>
                    <a:pt x="58" y="503"/>
                  </a:lnTo>
                  <a:lnTo>
                    <a:pt x="57" y="502"/>
                  </a:lnTo>
                  <a:lnTo>
                    <a:pt x="57" y="501"/>
                  </a:lnTo>
                  <a:lnTo>
                    <a:pt x="57" y="500"/>
                  </a:lnTo>
                  <a:lnTo>
                    <a:pt x="57" y="498"/>
                  </a:lnTo>
                  <a:lnTo>
                    <a:pt x="58" y="495"/>
                  </a:lnTo>
                  <a:lnTo>
                    <a:pt x="59" y="492"/>
                  </a:lnTo>
                  <a:lnTo>
                    <a:pt x="60" y="489"/>
                  </a:lnTo>
                  <a:lnTo>
                    <a:pt x="62" y="487"/>
                  </a:lnTo>
                  <a:lnTo>
                    <a:pt x="65" y="486"/>
                  </a:lnTo>
                  <a:lnTo>
                    <a:pt x="68" y="487"/>
                  </a:lnTo>
                  <a:lnTo>
                    <a:pt x="71" y="490"/>
                  </a:lnTo>
                  <a:lnTo>
                    <a:pt x="74" y="492"/>
                  </a:lnTo>
                  <a:lnTo>
                    <a:pt x="77" y="494"/>
                  </a:lnTo>
                  <a:lnTo>
                    <a:pt x="79" y="495"/>
                  </a:lnTo>
                  <a:lnTo>
                    <a:pt x="81" y="496"/>
                  </a:lnTo>
                  <a:lnTo>
                    <a:pt x="83" y="496"/>
                  </a:lnTo>
                  <a:lnTo>
                    <a:pt x="86" y="496"/>
                  </a:lnTo>
                  <a:lnTo>
                    <a:pt x="89" y="496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74" name="Google Shape;274;p22"/>
            <p:cNvCxnSpPr/>
            <p:nvPr/>
          </p:nvCxnSpPr>
          <p:spPr>
            <a:xfrm rot="10800000">
              <a:off x="3866" y="3511"/>
              <a:ext cx="75" cy="21"/>
            </a:xfrm>
            <a:prstGeom prst="straightConnector1">
              <a:avLst/>
            </a:prstGeom>
            <a:noFill/>
            <a:ln w="12600" cap="sq" cmpd="sng">
              <a:solidFill>
                <a:srgbClr val="F2FFFF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275" name="Google Shape;275;p22"/>
            <p:cNvCxnSpPr/>
            <p:nvPr/>
          </p:nvCxnSpPr>
          <p:spPr>
            <a:xfrm rot="10800000">
              <a:off x="3969" y="3153"/>
              <a:ext cx="73" cy="19"/>
            </a:xfrm>
            <a:prstGeom prst="straightConnector1">
              <a:avLst/>
            </a:prstGeom>
            <a:noFill/>
            <a:ln w="12600" cap="sq" cmpd="sng">
              <a:solidFill>
                <a:srgbClr val="F2FFFF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276" name="Google Shape;276;p22"/>
            <p:cNvSpPr/>
            <p:nvPr/>
          </p:nvSpPr>
          <p:spPr>
            <a:xfrm>
              <a:off x="3638" y="2860"/>
              <a:ext cx="353" cy="761"/>
            </a:xfrm>
            <a:custGeom>
              <a:avLst/>
              <a:gdLst/>
              <a:ahLst/>
              <a:cxnLst/>
              <a:rect l="l" t="t" r="r" b="b"/>
              <a:pathLst>
                <a:path w="183" h="566" extrusionOk="0">
                  <a:moveTo>
                    <a:pt x="180" y="35"/>
                  </a:moveTo>
                  <a:lnTo>
                    <a:pt x="175" y="29"/>
                  </a:lnTo>
                  <a:lnTo>
                    <a:pt x="170" y="24"/>
                  </a:lnTo>
                  <a:lnTo>
                    <a:pt x="165" y="18"/>
                  </a:lnTo>
                  <a:lnTo>
                    <a:pt x="159" y="12"/>
                  </a:lnTo>
                  <a:lnTo>
                    <a:pt x="151" y="8"/>
                  </a:lnTo>
                  <a:lnTo>
                    <a:pt x="143" y="4"/>
                  </a:lnTo>
                  <a:lnTo>
                    <a:pt x="134" y="1"/>
                  </a:lnTo>
                  <a:lnTo>
                    <a:pt x="123" y="0"/>
                  </a:lnTo>
                  <a:lnTo>
                    <a:pt x="118" y="0"/>
                  </a:lnTo>
                  <a:lnTo>
                    <a:pt x="113" y="1"/>
                  </a:lnTo>
                  <a:lnTo>
                    <a:pt x="108" y="2"/>
                  </a:lnTo>
                  <a:lnTo>
                    <a:pt x="104" y="4"/>
                  </a:lnTo>
                  <a:lnTo>
                    <a:pt x="98" y="7"/>
                  </a:lnTo>
                  <a:lnTo>
                    <a:pt x="93" y="10"/>
                  </a:lnTo>
                  <a:lnTo>
                    <a:pt x="87" y="13"/>
                  </a:lnTo>
                  <a:lnTo>
                    <a:pt x="82" y="17"/>
                  </a:lnTo>
                  <a:lnTo>
                    <a:pt x="77" y="22"/>
                  </a:lnTo>
                  <a:lnTo>
                    <a:pt x="72" y="27"/>
                  </a:lnTo>
                  <a:lnTo>
                    <a:pt x="67" y="34"/>
                  </a:lnTo>
                  <a:lnTo>
                    <a:pt x="62" y="40"/>
                  </a:lnTo>
                  <a:lnTo>
                    <a:pt x="58" y="47"/>
                  </a:lnTo>
                  <a:lnTo>
                    <a:pt x="53" y="53"/>
                  </a:lnTo>
                  <a:lnTo>
                    <a:pt x="49" y="61"/>
                  </a:lnTo>
                  <a:lnTo>
                    <a:pt x="46" y="69"/>
                  </a:lnTo>
                  <a:lnTo>
                    <a:pt x="42" y="78"/>
                  </a:lnTo>
                  <a:lnTo>
                    <a:pt x="38" y="87"/>
                  </a:lnTo>
                  <a:lnTo>
                    <a:pt x="35" y="97"/>
                  </a:lnTo>
                  <a:lnTo>
                    <a:pt x="31" y="106"/>
                  </a:lnTo>
                  <a:lnTo>
                    <a:pt x="28" y="117"/>
                  </a:lnTo>
                  <a:lnTo>
                    <a:pt x="25" y="127"/>
                  </a:lnTo>
                  <a:lnTo>
                    <a:pt x="21" y="138"/>
                  </a:lnTo>
                  <a:lnTo>
                    <a:pt x="19" y="148"/>
                  </a:lnTo>
                  <a:lnTo>
                    <a:pt x="16" y="160"/>
                  </a:lnTo>
                  <a:lnTo>
                    <a:pt x="14" y="172"/>
                  </a:lnTo>
                  <a:lnTo>
                    <a:pt x="12" y="184"/>
                  </a:lnTo>
                  <a:lnTo>
                    <a:pt x="10" y="197"/>
                  </a:lnTo>
                  <a:lnTo>
                    <a:pt x="8" y="210"/>
                  </a:lnTo>
                  <a:lnTo>
                    <a:pt x="6" y="224"/>
                  </a:lnTo>
                  <a:lnTo>
                    <a:pt x="5" y="237"/>
                  </a:lnTo>
                  <a:lnTo>
                    <a:pt x="4" y="251"/>
                  </a:lnTo>
                  <a:lnTo>
                    <a:pt x="3" y="260"/>
                  </a:lnTo>
                  <a:lnTo>
                    <a:pt x="2" y="270"/>
                  </a:lnTo>
                  <a:lnTo>
                    <a:pt x="1" y="282"/>
                  </a:lnTo>
                  <a:lnTo>
                    <a:pt x="1" y="295"/>
                  </a:lnTo>
                  <a:lnTo>
                    <a:pt x="0" y="309"/>
                  </a:lnTo>
                  <a:lnTo>
                    <a:pt x="0" y="324"/>
                  </a:lnTo>
                  <a:lnTo>
                    <a:pt x="0" y="339"/>
                  </a:lnTo>
                  <a:lnTo>
                    <a:pt x="0" y="355"/>
                  </a:lnTo>
                  <a:lnTo>
                    <a:pt x="1" y="373"/>
                  </a:lnTo>
                  <a:lnTo>
                    <a:pt x="3" y="391"/>
                  </a:lnTo>
                  <a:lnTo>
                    <a:pt x="5" y="409"/>
                  </a:lnTo>
                  <a:lnTo>
                    <a:pt x="9" y="427"/>
                  </a:lnTo>
                  <a:lnTo>
                    <a:pt x="13" y="446"/>
                  </a:lnTo>
                  <a:lnTo>
                    <a:pt x="18" y="464"/>
                  </a:lnTo>
                  <a:lnTo>
                    <a:pt x="25" y="484"/>
                  </a:lnTo>
                  <a:lnTo>
                    <a:pt x="32" y="502"/>
                  </a:lnTo>
                  <a:lnTo>
                    <a:pt x="37" y="511"/>
                  </a:lnTo>
                  <a:lnTo>
                    <a:pt x="42" y="519"/>
                  </a:lnTo>
                  <a:lnTo>
                    <a:pt x="47" y="527"/>
                  </a:lnTo>
                  <a:lnTo>
                    <a:pt x="53" y="535"/>
                  </a:lnTo>
                  <a:lnTo>
                    <a:pt x="60" y="542"/>
                  </a:lnTo>
                  <a:lnTo>
                    <a:pt x="68" y="548"/>
                  </a:lnTo>
                  <a:lnTo>
                    <a:pt x="76" y="554"/>
                  </a:lnTo>
                  <a:lnTo>
                    <a:pt x="83" y="558"/>
                  </a:lnTo>
                  <a:lnTo>
                    <a:pt x="91" y="562"/>
                  </a:lnTo>
                  <a:lnTo>
                    <a:pt x="100" y="564"/>
                  </a:lnTo>
                  <a:lnTo>
                    <a:pt x="108" y="565"/>
                  </a:lnTo>
                  <a:lnTo>
                    <a:pt x="117" y="564"/>
                  </a:lnTo>
                  <a:lnTo>
                    <a:pt x="126" y="562"/>
                  </a:lnTo>
                  <a:lnTo>
                    <a:pt x="135" y="558"/>
                  </a:lnTo>
                  <a:lnTo>
                    <a:pt x="144" y="552"/>
                  </a:lnTo>
                  <a:lnTo>
                    <a:pt x="153" y="545"/>
                  </a:lnTo>
                  <a:lnTo>
                    <a:pt x="154" y="544"/>
                  </a:lnTo>
                  <a:lnTo>
                    <a:pt x="156" y="541"/>
                  </a:lnTo>
                  <a:lnTo>
                    <a:pt x="159" y="537"/>
                  </a:lnTo>
                  <a:lnTo>
                    <a:pt x="164" y="532"/>
                  </a:lnTo>
                  <a:lnTo>
                    <a:pt x="167" y="526"/>
                  </a:lnTo>
                  <a:lnTo>
                    <a:pt x="172" y="520"/>
                  </a:lnTo>
                  <a:lnTo>
                    <a:pt x="177" y="513"/>
                  </a:lnTo>
                  <a:lnTo>
                    <a:pt x="182" y="506"/>
                  </a:lnTo>
                  <a:lnTo>
                    <a:pt x="134" y="516"/>
                  </a:lnTo>
                  <a:lnTo>
                    <a:pt x="133" y="517"/>
                  </a:lnTo>
                  <a:lnTo>
                    <a:pt x="132" y="518"/>
                  </a:lnTo>
                  <a:lnTo>
                    <a:pt x="130" y="521"/>
                  </a:lnTo>
                  <a:lnTo>
                    <a:pt x="126" y="525"/>
                  </a:lnTo>
                  <a:lnTo>
                    <a:pt x="123" y="529"/>
                  </a:lnTo>
                  <a:lnTo>
                    <a:pt x="119" y="532"/>
                  </a:lnTo>
                  <a:lnTo>
                    <a:pt x="115" y="535"/>
                  </a:lnTo>
                  <a:lnTo>
                    <a:pt x="111" y="536"/>
                  </a:lnTo>
                  <a:lnTo>
                    <a:pt x="106" y="536"/>
                  </a:lnTo>
                  <a:lnTo>
                    <a:pt x="102" y="535"/>
                  </a:lnTo>
                  <a:lnTo>
                    <a:pt x="96" y="533"/>
                  </a:lnTo>
                  <a:lnTo>
                    <a:pt x="90" y="530"/>
                  </a:lnTo>
                  <a:lnTo>
                    <a:pt x="84" y="525"/>
                  </a:lnTo>
                  <a:lnTo>
                    <a:pt x="78" y="520"/>
                  </a:lnTo>
                  <a:lnTo>
                    <a:pt x="73" y="513"/>
                  </a:lnTo>
                  <a:lnTo>
                    <a:pt x="68" y="505"/>
                  </a:lnTo>
                  <a:lnTo>
                    <a:pt x="68" y="504"/>
                  </a:lnTo>
                  <a:lnTo>
                    <a:pt x="67" y="503"/>
                  </a:lnTo>
                  <a:lnTo>
                    <a:pt x="66" y="502"/>
                  </a:lnTo>
                  <a:lnTo>
                    <a:pt x="65" y="499"/>
                  </a:lnTo>
                  <a:lnTo>
                    <a:pt x="63" y="496"/>
                  </a:lnTo>
                  <a:lnTo>
                    <a:pt x="60" y="492"/>
                  </a:lnTo>
                  <a:lnTo>
                    <a:pt x="58" y="486"/>
                  </a:lnTo>
                  <a:lnTo>
                    <a:pt x="55" y="480"/>
                  </a:lnTo>
                  <a:lnTo>
                    <a:pt x="53" y="472"/>
                  </a:lnTo>
                  <a:lnTo>
                    <a:pt x="50" y="463"/>
                  </a:lnTo>
                  <a:lnTo>
                    <a:pt x="47" y="454"/>
                  </a:lnTo>
                  <a:lnTo>
                    <a:pt x="46" y="442"/>
                  </a:lnTo>
                  <a:lnTo>
                    <a:pt x="43" y="429"/>
                  </a:lnTo>
                  <a:lnTo>
                    <a:pt x="41" y="417"/>
                  </a:lnTo>
                  <a:lnTo>
                    <a:pt x="38" y="401"/>
                  </a:lnTo>
                  <a:lnTo>
                    <a:pt x="36" y="384"/>
                  </a:lnTo>
                  <a:lnTo>
                    <a:pt x="35" y="376"/>
                  </a:lnTo>
                  <a:lnTo>
                    <a:pt x="35" y="371"/>
                  </a:lnTo>
                  <a:lnTo>
                    <a:pt x="35" y="370"/>
                  </a:lnTo>
                  <a:lnTo>
                    <a:pt x="35" y="369"/>
                  </a:lnTo>
                  <a:lnTo>
                    <a:pt x="35" y="368"/>
                  </a:lnTo>
                  <a:lnTo>
                    <a:pt x="35" y="366"/>
                  </a:lnTo>
                  <a:lnTo>
                    <a:pt x="34" y="362"/>
                  </a:lnTo>
                  <a:lnTo>
                    <a:pt x="34" y="356"/>
                  </a:lnTo>
                  <a:lnTo>
                    <a:pt x="34" y="349"/>
                  </a:lnTo>
                  <a:lnTo>
                    <a:pt x="34" y="340"/>
                  </a:lnTo>
                  <a:lnTo>
                    <a:pt x="34" y="331"/>
                  </a:lnTo>
                  <a:lnTo>
                    <a:pt x="34" y="321"/>
                  </a:lnTo>
                  <a:lnTo>
                    <a:pt x="34" y="309"/>
                  </a:lnTo>
                  <a:lnTo>
                    <a:pt x="34" y="296"/>
                  </a:lnTo>
                  <a:lnTo>
                    <a:pt x="35" y="282"/>
                  </a:lnTo>
                  <a:lnTo>
                    <a:pt x="36" y="266"/>
                  </a:lnTo>
                  <a:lnTo>
                    <a:pt x="37" y="251"/>
                  </a:lnTo>
                  <a:lnTo>
                    <a:pt x="39" y="235"/>
                  </a:lnTo>
                  <a:lnTo>
                    <a:pt x="41" y="217"/>
                  </a:lnTo>
                  <a:lnTo>
                    <a:pt x="43" y="200"/>
                  </a:lnTo>
                  <a:lnTo>
                    <a:pt x="44" y="194"/>
                  </a:lnTo>
                  <a:lnTo>
                    <a:pt x="46" y="188"/>
                  </a:lnTo>
                  <a:lnTo>
                    <a:pt x="46" y="179"/>
                  </a:lnTo>
                  <a:lnTo>
                    <a:pt x="48" y="169"/>
                  </a:lnTo>
                  <a:lnTo>
                    <a:pt x="51" y="158"/>
                  </a:lnTo>
                  <a:lnTo>
                    <a:pt x="54" y="145"/>
                  </a:lnTo>
                  <a:lnTo>
                    <a:pt x="58" y="133"/>
                  </a:lnTo>
                  <a:lnTo>
                    <a:pt x="62" y="120"/>
                  </a:lnTo>
                  <a:lnTo>
                    <a:pt x="66" y="106"/>
                  </a:lnTo>
                  <a:lnTo>
                    <a:pt x="72" y="93"/>
                  </a:lnTo>
                  <a:lnTo>
                    <a:pt x="77" y="80"/>
                  </a:lnTo>
                  <a:lnTo>
                    <a:pt x="84" y="68"/>
                  </a:lnTo>
                  <a:lnTo>
                    <a:pt x="90" y="57"/>
                  </a:lnTo>
                  <a:lnTo>
                    <a:pt x="98" y="47"/>
                  </a:lnTo>
                  <a:lnTo>
                    <a:pt x="106" y="40"/>
                  </a:lnTo>
                  <a:lnTo>
                    <a:pt x="115" y="34"/>
                  </a:lnTo>
                  <a:lnTo>
                    <a:pt x="115" y="33"/>
                  </a:lnTo>
                  <a:lnTo>
                    <a:pt x="118" y="32"/>
                  </a:lnTo>
                  <a:lnTo>
                    <a:pt x="120" y="30"/>
                  </a:lnTo>
                  <a:lnTo>
                    <a:pt x="124" y="29"/>
                  </a:lnTo>
                  <a:lnTo>
                    <a:pt x="129" y="29"/>
                  </a:lnTo>
                  <a:lnTo>
                    <a:pt x="134" y="30"/>
                  </a:lnTo>
                  <a:lnTo>
                    <a:pt x="139" y="33"/>
                  </a:lnTo>
                  <a:lnTo>
                    <a:pt x="145" y="37"/>
                  </a:lnTo>
                  <a:lnTo>
                    <a:pt x="180" y="35"/>
                  </a:lnTo>
                </a:path>
              </a:pathLst>
            </a:custGeom>
            <a:solidFill>
              <a:srgbClr val="03030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7" name="Google Shape;277;p22"/>
            <p:cNvSpPr/>
            <p:nvPr/>
          </p:nvSpPr>
          <p:spPr>
            <a:xfrm>
              <a:off x="3647" y="2866"/>
              <a:ext cx="342" cy="738"/>
            </a:xfrm>
            <a:custGeom>
              <a:avLst/>
              <a:gdLst/>
              <a:ahLst/>
              <a:cxnLst/>
              <a:rect l="l" t="t" r="r" b="b"/>
              <a:pathLst>
                <a:path w="177" h="549" extrusionOk="0">
                  <a:moveTo>
                    <a:pt x="153" y="29"/>
                  </a:moveTo>
                  <a:lnTo>
                    <a:pt x="150" y="27"/>
                  </a:lnTo>
                  <a:lnTo>
                    <a:pt x="147" y="25"/>
                  </a:lnTo>
                  <a:lnTo>
                    <a:pt x="143" y="23"/>
                  </a:lnTo>
                  <a:lnTo>
                    <a:pt x="139" y="22"/>
                  </a:lnTo>
                  <a:lnTo>
                    <a:pt x="135" y="20"/>
                  </a:lnTo>
                  <a:lnTo>
                    <a:pt x="132" y="19"/>
                  </a:lnTo>
                  <a:lnTo>
                    <a:pt x="127" y="19"/>
                  </a:lnTo>
                  <a:lnTo>
                    <a:pt x="123" y="19"/>
                  </a:lnTo>
                  <a:lnTo>
                    <a:pt x="118" y="19"/>
                  </a:lnTo>
                  <a:lnTo>
                    <a:pt x="113" y="21"/>
                  </a:lnTo>
                  <a:lnTo>
                    <a:pt x="107" y="23"/>
                  </a:lnTo>
                  <a:lnTo>
                    <a:pt x="103" y="26"/>
                  </a:lnTo>
                  <a:lnTo>
                    <a:pt x="98" y="30"/>
                  </a:lnTo>
                  <a:lnTo>
                    <a:pt x="92" y="35"/>
                  </a:lnTo>
                  <a:lnTo>
                    <a:pt x="86" y="41"/>
                  </a:lnTo>
                  <a:lnTo>
                    <a:pt x="81" y="47"/>
                  </a:lnTo>
                  <a:lnTo>
                    <a:pt x="75" y="55"/>
                  </a:lnTo>
                  <a:lnTo>
                    <a:pt x="71" y="64"/>
                  </a:lnTo>
                  <a:lnTo>
                    <a:pt x="66" y="74"/>
                  </a:lnTo>
                  <a:lnTo>
                    <a:pt x="62" y="84"/>
                  </a:lnTo>
                  <a:lnTo>
                    <a:pt x="57" y="95"/>
                  </a:lnTo>
                  <a:lnTo>
                    <a:pt x="53" y="107"/>
                  </a:lnTo>
                  <a:lnTo>
                    <a:pt x="49" y="120"/>
                  </a:lnTo>
                  <a:lnTo>
                    <a:pt x="45" y="133"/>
                  </a:lnTo>
                  <a:lnTo>
                    <a:pt x="42" y="145"/>
                  </a:lnTo>
                  <a:lnTo>
                    <a:pt x="39" y="160"/>
                  </a:lnTo>
                  <a:lnTo>
                    <a:pt x="36" y="175"/>
                  </a:lnTo>
                  <a:lnTo>
                    <a:pt x="33" y="190"/>
                  </a:lnTo>
                  <a:lnTo>
                    <a:pt x="31" y="205"/>
                  </a:lnTo>
                  <a:lnTo>
                    <a:pt x="29" y="221"/>
                  </a:lnTo>
                  <a:lnTo>
                    <a:pt x="27" y="237"/>
                  </a:lnTo>
                  <a:lnTo>
                    <a:pt x="25" y="253"/>
                  </a:lnTo>
                  <a:lnTo>
                    <a:pt x="24" y="264"/>
                  </a:lnTo>
                  <a:lnTo>
                    <a:pt x="24" y="275"/>
                  </a:lnTo>
                  <a:lnTo>
                    <a:pt x="23" y="286"/>
                  </a:lnTo>
                  <a:lnTo>
                    <a:pt x="22" y="297"/>
                  </a:lnTo>
                  <a:lnTo>
                    <a:pt x="22" y="309"/>
                  </a:lnTo>
                  <a:lnTo>
                    <a:pt x="22" y="320"/>
                  </a:lnTo>
                  <a:lnTo>
                    <a:pt x="22" y="331"/>
                  </a:lnTo>
                  <a:lnTo>
                    <a:pt x="22" y="343"/>
                  </a:lnTo>
                  <a:lnTo>
                    <a:pt x="22" y="355"/>
                  </a:lnTo>
                  <a:lnTo>
                    <a:pt x="23" y="367"/>
                  </a:lnTo>
                  <a:lnTo>
                    <a:pt x="24" y="379"/>
                  </a:lnTo>
                  <a:lnTo>
                    <a:pt x="25" y="391"/>
                  </a:lnTo>
                  <a:lnTo>
                    <a:pt x="27" y="403"/>
                  </a:lnTo>
                  <a:lnTo>
                    <a:pt x="29" y="414"/>
                  </a:lnTo>
                  <a:lnTo>
                    <a:pt x="30" y="425"/>
                  </a:lnTo>
                  <a:lnTo>
                    <a:pt x="33" y="437"/>
                  </a:lnTo>
                  <a:lnTo>
                    <a:pt x="38" y="455"/>
                  </a:lnTo>
                  <a:lnTo>
                    <a:pt x="44" y="471"/>
                  </a:lnTo>
                  <a:lnTo>
                    <a:pt x="49" y="485"/>
                  </a:lnTo>
                  <a:lnTo>
                    <a:pt x="55" y="497"/>
                  </a:lnTo>
                  <a:lnTo>
                    <a:pt x="61" y="507"/>
                  </a:lnTo>
                  <a:lnTo>
                    <a:pt x="67" y="517"/>
                  </a:lnTo>
                  <a:lnTo>
                    <a:pt x="73" y="524"/>
                  </a:lnTo>
                  <a:lnTo>
                    <a:pt x="78" y="530"/>
                  </a:lnTo>
                  <a:lnTo>
                    <a:pt x="83" y="536"/>
                  </a:lnTo>
                  <a:lnTo>
                    <a:pt x="87" y="540"/>
                  </a:lnTo>
                  <a:lnTo>
                    <a:pt x="90" y="543"/>
                  </a:lnTo>
                  <a:lnTo>
                    <a:pt x="93" y="545"/>
                  </a:lnTo>
                  <a:lnTo>
                    <a:pt x="94" y="547"/>
                  </a:lnTo>
                  <a:lnTo>
                    <a:pt x="93" y="547"/>
                  </a:lnTo>
                  <a:lnTo>
                    <a:pt x="91" y="548"/>
                  </a:lnTo>
                  <a:lnTo>
                    <a:pt x="87" y="548"/>
                  </a:lnTo>
                  <a:lnTo>
                    <a:pt x="82" y="547"/>
                  </a:lnTo>
                  <a:lnTo>
                    <a:pt x="77" y="546"/>
                  </a:lnTo>
                  <a:lnTo>
                    <a:pt x="73" y="544"/>
                  </a:lnTo>
                  <a:lnTo>
                    <a:pt x="68" y="541"/>
                  </a:lnTo>
                  <a:lnTo>
                    <a:pt x="63" y="537"/>
                  </a:lnTo>
                  <a:lnTo>
                    <a:pt x="58" y="533"/>
                  </a:lnTo>
                  <a:lnTo>
                    <a:pt x="53" y="528"/>
                  </a:lnTo>
                  <a:lnTo>
                    <a:pt x="49" y="523"/>
                  </a:lnTo>
                  <a:lnTo>
                    <a:pt x="45" y="517"/>
                  </a:lnTo>
                  <a:lnTo>
                    <a:pt x="41" y="510"/>
                  </a:lnTo>
                  <a:lnTo>
                    <a:pt x="37" y="502"/>
                  </a:lnTo>
                  <a:lnTo>
                    <a:pt x="33" y="496"/>
                  </a:lnTo>
                  <a:lnTo>
                    <a:pt x="29" y="487"/>
                  </a:lnTo>
                  <a:lnTo>
                    <a:pt x="25" y="478"/>
                  </a:lnTo>
                  <a:lnTo>
                    <a:pt x="22" y="469"/>
                  </a:lnTo>
                  <a:lnTo>
                    <a:pt x="19" y="459"/>
                  </a:lnTo>
                  <a:lnTo>
                    <a:pt x="17" y="453"/>
                  </a:lnTo>
                  <a:lnTo>
                    <a:pt x="15" y="447"/>
                  </a:lnTo>
                  <a:lnTo>
                    <a:pt x="14" y="441"/>
                  </a:lnTo>
                  <a:lnTo>
                    <a:pt x="12" y="434"/>
                  </a:lnTo>
                  <a:lnTo>
                    <a:pt x="10" y="425"/>
                  </a:lnTo>
                  <a:lnTo>
                    <a:pt x="8" y="417"/>
                  </a:lnTo>
                  <a:lnTo>
                    <a:pt x="6" y="408"/>
                  </a:lnTo>
                  <a:lnTo>
                    <a:pt x="5" y="396"/>
                  </a:lnTo>
                  <a:lnTo>
                    <a:pt x="3" y="383"/>
                  </a:lnTo>
                  <a:lnTo>
                    <a:pt x="2" y="369"/>
                  </a:lnTo>
                  <a:lnTo>
                    <a:pt x="1" y="353"/>
                  </a:lnTo>
                  <a:lnTo>
                    <a:pt x="0" y="335"/>
                  </a:lnTo>
                  <a:lnTo>
                    <a:pt x="0" y="317"/>
                  </a:lnTo>
                  <a:lnTo>
                    <a:pt x="0" y="294"/>
                  </a:lnTo>
                  <a:lnTo>
                    <a:pt x="1" y="270"/>
                  </a:lnTo>
                  <a:lnTo>
                    <a:pt x="3" y="243"/>
                  </a:lnTo>
                  <a:lnTo>
                    <a:pt x="3" y="242"/>
                  </a:lnTo>
                  <a:lnTo>
                    <a:pt x="3" y="238"/>
                  </a:lnTo>
                  <a:lnTo>
                    <a:pt x="4" y="231"/>
                  </a:lnTo>
                  <a:lnTo>
                    <a:pt x="5" y="223"/>
                  </a:lnTo>
                  <a:lnTo>
                    <a:pt x="6" y="213"/>
                  </a:lnTo>
                  <a:lnTo>
                    <a:pt x="8" y="201"/>
                  </a:lnTo>
                  <a:lnTo>
                    <a:pt x="11" y="187"/>
                  </a:lnTo>
                  <a:lnTo>
                    <a:pt x="13" y="172"/>
                  </a:lnTo>
                  <a:lnTo>
                    <a:pt x="15" y="157"/>
                  </a:lnTo>
                  <a:lnTo>
                    <a:pt x="20" y="140"/>
                  </a:lnTo>
                  <a:lnTo>
                    <a:pt x="24" y="125"/>
                  </a:lnTo>
                  <a:lnTo>
                    <a:pt x="29" y="108"/>
                  </a:lnTo>
                  <a:lnTo>
                    <a:pt x="35" y="91"/>
                  </a:lnTo>
                  <a:lnTo>
                    <a:pt x="42" y="75"/>
                  </a:lnTo>
                  <a:lnTo>
                    <a:pt x="49" y="59"/>
                  </a:lnTo>
                  <a:lnTo>
                    <a:pt x="57" y="45"/>
                  </a:lnTo>
                  <a:lnTo>
                    <a:pt x="58" y="43"/>
                  </a:lnTo>
                  <a:lnTo>
                    <a:pt x="62" y="37"/>
                  </a:lnTo>
                  <a:lnTo>
                    <a:pt x="69" y="30"/>
                  </a:lnTo>
                  <a:lnTo>
                    <a:pt x="76" y="20"/>
                  </a:lnTo>
                  <a:lnTo>
                    <a:pt x="86" y="12"/>
                  </a:lnTo>
                  <a:lnTo>
                    <a:pt x="98" y="5"/>
                  </a:lnTo>
                  <a:lnTo>
                    <a:pt x="110" y="1"/>
                  </a:lnTo>
                  <a:lnTo>
                    <a:pt x="124" y="0"/>
                  </a:lnTo>
                  <a:lnTo>
                    <a:pt x="125" y="0"/>
                  </a:lnTo>
                  <a:lnTo>
                    <a:pt x="128" y="0"/>
                  </a:lnTo>
                  <a:lnTo>
                    <a:pt x="132" y="1"/>
                  </a:lnTo>
                  <a:lnTo>
                    <a:pt x="137" y="3"/>
                  </a:lnTo>
                  <a:lnTo>
                    <a:pt x="144" y="6"/>
                  </a:lnTo>
                  <a:lnTo>
                    <a:pt x="152" y="12"/>
                  </a:lnTo>
                  <a:lnTo>
                    <a:pt x="160" y="19"/>
                  </a:lnTo>
                  <a:lnTo>
                    <a:pt x="169" y="30"/>
                  </a:lnTo>
                  <a:lnTo>
                    <a:pt x="175" y="39"/>
                  </a:lnTo>
                  <a:lnTo>
                    <a:pt x="176" y="43"/>
                  </a:lnTo>
                  <a:lnTo>
                    <a:pt x="174" y="44"/>
                  </a:lnTo>
                  <a:lnTo>
                    <a:pt x="170" y="41"/>
                  </a:lnTo>
                  <a:lnTo>
                    <a:pt x="164" y="38"/>
                  </a:lnTo>
                  <a:lnTo>
                    <a:pt x="159" y="33"/>
                  </a:lnTo>
                  <a:lnTo>
                    <a:pt x="155" y="30"/>
                  </a:lnTo>
                  <a:lnTo>
                    <a:pt x="153" y="29"/>
                  </a:lnTo>
                </a:path>
              </a:pathLst>
            </a:custGeom>
            <a:solidFill>
              <a:srgbClr val="03030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8" name="Google Shape;278;p22"/>
            <p:cNvSpPr/>
            <p:nvPr/>
          </p:nvSpPr>
          <p:spPr>
            <a:xfrm>
              <a:off x="3650" y="2866"/>
              <a:ext cx="339" cy="725"/>
            </a:xfrm>
            <a:custGeom>
              <a:avLst/>
              <a:gdLst/>
              <a:ahLst/>
              <a:cxnLst/>
              <a:rect l="l" t="t" r="r" b="b"/>
              <a:pathLst>
                <a:path w="176" h="539" extrusionOk="0">
                  <a:moveTo>
                    <a:pt x="30" y="435"/>
                  </a:moveTo>
                  <a:lnTo>
                    <a:pt x="28" y="423"/>
                  </a:lnTo>
                  <a:lnTo>
                    <a:pt x="26" y="412"/>
                  </a:lnTo>
                  <a:lnTo>
                    <a:pt x="24" y="401"/>
                  </a:lnTo>
                  <a:lnTo>
                    <a:pt x="22" y="389"/>
                  </a:lnTo>
                  <a:lnTo>
                    <a:pt x="21" y="377"/>
                  </a:lnTo>
                  <a:lnTo>
                    <a:pt x="20" y="366"/>
                  </a:lnTo>
                  <a:lnTo>
                    <a:pt x="19" y="354"/>
                  </a:lnTo>
                  <a:lnTo>
                    <a:pt x="19" y="341"/>
                  </a:lnTo>
                  <a:lnTo>
                    <a:pt x="19" y="330"/>
                  </a:lnTo>
                  <a:lnTo>
                    <a:pt x="19" y="318"/>
                  </a:lnTo>
                  <a:lnTo>
                    <a:pt x="19" y="307"/>
                  </a:lnTo>
                  <a:lnTo>
                    <a:pt x="19" y="295"/>
                  </a:lnTo>
                  <a:lnTo>
                    <a:pt x="20" y="284"/>
                  </a:lnTo>
                  <a:lnTo>
                    <a:pt x="21" y="273"/>
                  </a:lnTo>
                  <a:lnTo>
                    <a:pt x="21" y="262"/>
                  </a:lnTo>
                  <a:lnTo>
                    <a:pt x="22" y="251"/>
                  </a:lnTo>
                  <a:lnTo>
                    <a:pt x="24" y="235"/>
                  </a:lnTo>
                  <a:lnTo>
                    <a:pt x="26" y="219"/>
                  </a:lnTo>
                  <a:lnTo>
                    <a:pt x="28" y="203"/>
                  </a:lnTo>
                  <a:lnTo>
                    <a:pt x="30" y="188"/>
                  </a:lnTo>
                  <a:lnTo>
                    <a:pt x="34" y="173"/>
                  </a:lnTo>
                  <a:lnTo>
                    <a:pt x="37" y="158"/>
                  </a:lnTo>
                  <a:lnTo>
                    <a:pt x="40" y="143"/>
                  </a:lnTo>
                  <a:lnTo>
                    <a:pt x="44" y="131"/>
                  </a:lnTo>
                  <a:lnTo>
                    <a:pt x="47" y="118"/>
                  </a:lnTo>
                  <a:lnTo>
                    <a:pt x="51" y="105"/>
                  </a:lnTo>
                  <a:lnTo>
                    <a:pt x="55" y="93"/>
                  </a:lnTo>
                  <a:lnTo>
                    <a:pt x="60" y="82"/>
                  </a:lnTo>
                  <a:lnTo>
                    <a:pt x="64" y="72"/>
                  </a:lnTo>
                  <a:lnTo>
                    <a:pt x="70" y="62"/>
                  </a:lnTo>
                  <a:lnTo>
                    <a:pt x="74" y="53"/>
                  </a:lnTo>
                  <a:lnTo>
                    <a:pt x="79" y="45"/>
                  </a:lnTo>
                  <a:lnTo>
                    <a:pt x="84" y="39"/>
                  </a:lnTo>
                  <a:lnTo>
                    <a:pt x="90" y="33"/>
                  </a:lnTo>
                  <a:lnTo>
                    <a:pt x="96" y="28"/>
                  </a:lnTo>
                  <a:lnTo>
                    <a:pt x="101" y="24"/>
                  </a:lnTo>
                  <a:lnTo>
                    <a:pt x="106" y="21"/>
                  </a:lnTo>
                  <a:lnTo>
                    <a:pt x="111" y="19"/>
                  </a:lnTo>
                  <a:lnTo>
                    <a:pt x="116" y="18"/>
                  </a:lnTo>
                  <a:lnTo>
                    <a:pt x="121" y="17"/>
                  </a:lnTo>
                  <a:lnTo>
                    <a:pt x="126" y="17"/>
                  </a:lnTo>
                  <a:lnTo>
                    <a:pt x="130" y="18"/>
                  </a:lnTo>
                  <a:lnTo>
                    <a:pt x="134" y="19"/>
                  </a:lnTo>
                  <a:lnTo>
                    <a:pt x="138" y="20"/>
                  </a:lnTo>
                  <a:lnTo>
                    <a:pt x="142" y="22"/>
                  </a:lnTo>
                  <a:lnTo>
                    <a:pt x="145" y="23"/>
                  </a:lnTo>
                  <a:lnTo>
                    <a:pt x="149" y="25"/>
                  </a:lnTo>
                  <a:lnTo>
                    <a:pt x="152" y="27"/>
                  </a:lnTo>
                  <a:lnTo>
                    <a:pt x="154" y="29"/>
                  </a:lnTo>
                  <a:lnTo>
                    <a:pt x="158" y="32"/>
                  </a:lnTo>
                  <a:lnTo>
                    <a:pt x="163" y="36"/>
                  </a:lnTo>
                  <a:lnTo>
                    <a:pt x="169" y="40"/>
                  </a:lnTo>
                  <a:lnTo>
                    <a:pt x="173" y="43"/>
                  </a:lnTo>
                  <a:lnTo>
                    <a:pt x="175" y="43"/>
                  </a:lnTo>
                  <a:lnTo>
                    <a:pt x="174" y="39"/>
                  </a:lnTo>
                  <a:lnTo>
                    <a:pt x="167" y="30"/>
                  </a:lnTo>
                  <a:lnTo>
                    <a:pt x="159" y="19"/>
                  </a:lnTo>
                  <a:lnTo>
                    <a:pt x="151" y="12"/>
                  </a:lnTo>
                  <a:lnTo>
                    <a:pt x="143" y="7"/>
                  </a:lnTo>
                  <a:lnTo>
                    <a:pt x="136" y="3"/>
                  </a:lnTo>
                  <a:lnTo>
                    <a:pt x="131" y="1"/>
                  </a:lnTo>
                  <a:lnTo>
                    <a:pt x="127" y="0"/>
                  </a:lnTo>
                  <a:lnTo>
                    <a:pt x="124" y="0"/>
                  </a:lnTo>
                  <a:lnTo>
                    <a:pt x="123" y="0"/>
                  </a:lnTo>
                  <a:lnTo>
                    <a:pt x="109" y="1"/>
                  </a:lnTo>
                  <a:lnTo>
                    <a:pt x="97" y="6"/>
                  </a:lnTo>
                  <a:lnTo>
                    <a:pt x="86" y="13"/>
                  </a:lnTo>
                  <a:lnTo>
                    <a:pt x="76" y="21"/>
                  </a:lnTo>
                  <a:lnTo>
                    <a:pt x="69" y="30"/>
                  </a:lnTo>
                  <a:lnTo>
                    <a:pt x="62" y="37"/>
                  </a:lnTo>
                  <a:lnTo>
                    <a:pt x="59" y="43"/>
                  </a:lnTo>
                  <a:lnTo>
                    <a:pt x="57" y="45"/>
                  </a:lnTo>
                  <a:lnTo>
                    <a:pt x="49" y="59"/>
                  </a:lnTo>
                  <a:lnTo>
                    <a:pt x="42" y="75"/>
                  </a:lnTo>
                  <a:lnTo>
                    <a:pt x="35" y="91"/>
                  </a:lnTo>
                  <a:lnTo>
                    <a:pt x="29" y="108"/>
                  </a:lnTo>
                  <a:lnTo>
                    <a:pt x="24" y="125"/>
                  </a:lnTo>
                  <a:lnTo>
                    <a:pt x="19" y="140"/>
                  </a:lnTo>
                  <a:lnTo>
                    <a:pt x="15" y="157"/>
                  </a:lnTo>
                  <a:lnTo>
                    <a:pt x="13" y="173"/>
                  </a:lnTo>
                  <a:lnTo>
                    <a:pt x="10" y="187"/>
                  </a:lnTo>
                  <a:lnTo>
                    <a:pt x="8" y="201"/>
                  </a:lnTo>
                  <a:lnTo>
                    <a:pt x="6" y="213"/>
                  </a:lnTo>
                  <a:lnTo>
                    <a:pt x="5" y="224"/>
                  </a:lnTo>
                  <a:lnTo>
                    <a:pt x="4" y="232"/>
                  </a:lnTo>
                  <a:lnTo>
                    <a:pt x="3" y="238"/>
                  </a:lnTo>
                  <a:lnTo>
                    <a:pt x="3" y="242"/>
                  </a:lnTo>
                  <a:lnTo>
                    <a:pt x="3" y="244"/>
                  </a:lnTo>
                  <a:lnTo>
                    <a:pt x="1" y="269"/>
                  </a:lnTo>
                  <a:lnTo>
                    <a:pt x="0" y="293"/>
                  </a:lnTo>
                  <a:lnTo>
                    <a:pt x="0" y="314"/>
                  </a:lnTo>
                  <a:lnTo>
                    <a:pt x="0" y="332"/>
                  </a:lnTo>
                  <a:lnTo>
                    <a:pt x="0" y="349"/>
                  </a:lnTo>
                  <a:lnTo>
                    <a:pt x="1" y="365"/>
                  </a:lnTo>
                  <a:lnTo>
                    <a:pt x="3" y="378"/>
                  </a:lnTo>
                  <a:lnTo>
                    <a:pt x="4" y="390"/>
                  </a:lnTo>
                  <a:lnTo>
                    <a:pt x="5" y="402"/>
                  </a:lnTo>
                  <a:lnTo>
                    <a:pt x="7" y="411"/>
                  </a:lnTo>
                  <a:lnTo>
                    <a:pt x="9" y="420"/>
                  </a:lnTo>
                  <a:lnTo>
                    <a:pt x="11" y="428"/>
                  </a:lnTo>
                  <a:lnTo>
                    <a:pt x="13" y="435"/>
                  </a:lnTo>
                  <a:lnTo>
                    <a:pt x="15" y="442"/>
                  </a:lnTo>
                  <a:lnTo>
                    <a:pt x="16" y="448"/>
                  </a:lnTo>
                  <a:lnTo>
                    <a:pt x="18" y="454"/>
                  </a:lnTo>
                  <a:lnTo>
                    <a:pt x="21" y="464"/>
                  </a:lnTo>
                  <a:lnTo>
                    <a:pt x="24" y="473"/>
                  </a:lnTo>
                  <a:lnTo>
                    <a:pt x="27" y="481"/>
                  </a:lnTo>
                  <a:lnTo>
                    <a:pt x="31" y="489"/>
                  </a:lnTo>
                  <a:lnTo>
                    <a:pt x="35" y="495"/>
                  </a:lnTo>
                  <a:lnTo>
                    <a:pt x="38" y="502"/>
                  </a:lnTo>
                  <a:lnTo>
                    <a:pt x="42" y="508"/>
                  </a:lnTo>
                  <a:lnTo>
                    <a:pt x="45" y="514"/>
                  </a:lnTo>
                  <a:lnTo>
                    <a:pt x="49" y="519"/>
                  </a:lnTo>
                  <a:lnTo>
                    <a:pt x="53" y="524"/>
                  </a:lnTo>
                  <a:lnTo>
                    <a:pt x="57" y="528"/>
                  </a:lnTo>
                  <a:lnTo>
                    <a:pt x="61" y="531"/>
                  </a:lnTo>
                  <a:lnTo>
                    <a:pt x="65" y="534"/>
                  </a:lnTo>
                  <a:lnTo>
                    <a:pt x="70" y="536"/>
                  </a:lnTo>
                  <a:lnTo>
                    <a:pt x="73" y="537"/>
                  </a:lnTo>
                  <a:lnTo>
                    <a:pt x="77" y="538"/>
                  </a:lnTo>
                  <a:lnTo>
                    <a:pt x="80" y="538"/>
                  </a:lnTo>
                  <a:lnTo>
                    <a:pt x="82" y="538"/>
                  </a:lnTo>
                  <a:lnTo>
                    <a:pt x="83" y="537"/>
                  </a:lnTo>
                  <a:lnTo>
                    <a:pt x="82" y="536"/>
                  </a:lnTo>
                  <a:lnTo>
                    <a:pt x="80" y="534"/>
                  </a:lnTo>
                  <a:lnTo>
                    <a:pt x="77" y="531"/>
                  </a:lnTo>
                  <a:lnTo>
                    <a:pt x="74" y="527"/>
                  </a:lnTo>
                  <a:lnTo>
                    <a:pt x="70" y="522"/>
                  </a:lnTo>
                  <a:lnTo>
                    <a:pt x="65" y="516"/>
                  </a:lnTo>
                  <a:lnTo>
                    <a:pt x="60" y="509"/>
                  </a:lnTo>
                  <a:lnTo>
                    <a:pt x="55" y="500"/>
                  </a:lnTo>
                  <a:lnTo>
                    <a:pt x="49" y="491"/>
                  </a:lnTo>
                  <a:lnTo>
                    <a:pt x="44" y="480"/>
                  </a:lnTo>
                  <a:lnTo>
                    <a:pt x="40" y="466"/>
                  </a:lnTo>
                  <a:lnTo>
                    <a:pt x="35" y="452"/>
                  </a:lnTo>
                  <a:lnTo>
                    <a:pt x="30" y="435"/>
                  </a:lnTo>
                </a:path>
              </a:pathLst>
            </a:custGeom>
            <a:solidFill>
              <a:srgbClr val="12121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9" name="Google Shape;279;p22"/>
            <p:cNvSpPr/>
            <p:nvPr/>
          </p:nvSpPr>
          <p:spPr>
            <a:xfrm>
              <a:off x="3651" y="2868"/>
              <a:ext cx="338" cy="711"/>
            </a:xfrm>
            <a:custGeom>
              <a:avLst/>
              <a:gdLst/>
              <a:ahLst/>
              <a:cxnLst/>
              <a:rect l="l" t="t" r="r" b="b"/>
              <a:pathLst>
                <a:path w="175" h="528" extrusionOk="0">
                  <a:moveTo>
                    <a:pt x="28" y="433"/>
                  </a:moveTo>
                  <a:lnTo>
                    <a:pt x="25" y="421"/>
                  </a:lnTo>
                  <a:lnTo>
                    <a:pt x="23" y="410"/>
                  </a:lnTo>
                  <a:lnTo>
                    <a:pt x="21" y="398"/>
                  </a:lnTo>
                  <a:lnTo>
                    <a:pt x="19" y="387"/>
                  </a:lnTo>
                  <a:lnTo>
                    <a:pt x="18" y="375"/>
                  </a:lnTo>
                  <a:lnTo>
                    <a:pt x="18" y="363"/>
                  </a:lnTo>
                  <a:lnTo>
                    <a:pt x="17" y="351"/>
                  </a:lnTo>
                  <a:lnTo>
                    <a:pt x="16" y="339"/>
                  </a:lnTo>
                  <a:lnTo>
                    <a:pt x="16" y="327"/>
                  </a:lnTo>
                  <a:lnTo>
                    <a:pt x="16" y="315"/>
                  </a:lnTo>
                  <a:lnTo>
                    <a:pt x="17" y="304"/>
                  </a:lnTo>
                  <a:lnTo>
                    <a:pt x="17" y="292"/>
                  </a:lnTo>
                  <a:lnTo>
                    <a:pt x="18" y="281"/>
                  </a:lnTo>
                  <a:lnTo>
                    <a:pt x="18" y="270"/>
                  </a:lnTo>
                  <a:lnTo>
                    <a:pt x="19" y="259"/>
                  </a:lnTo>
                  <a:lnTo>
                    <a:pt x="20" y="248"/>
                  </a:lnTo>
                  <a:lnTo>
                    <a:pt x="21" y="232"/>
                  </a:lnTo>
                  <a:lnTo>
                    <a:pt x="23" y="216"/>
                  </a:lnTo>
                  <a:lnTo>
                    <a:pt x="25" y="200"/>
                  </a:lnTo>
                  <a:lnTo>
                    <a:pt x="28" y="184"/>
                  </a:lnTo>
                  <a:lnTo>
                    <a:pt x="31" y="169"/>
                  </a:lnTo>
                  <a:lnTo>
                    <a:pt x="34" y="155"/>
                  </a:lnTo>
                  <a:lnTo>
                    <a:pt x="38" y="140"/>
                  </a:lnTo>
                  <a:lnTo>
                    <a:pt x="41" y="128"/>
                  </a:lnTo>
                  <a:lnTo>
                    <a:pt x="44" y="115"/>
                  </a:lnTo>
                  <a:lnTo>
                    <a:pt x="48" y="102"/>
                  </a:lnTo>
                  <a:lnTo>
                    <a:pt x="53" y="90"/>
                  </a:lnTo>
                  <a:lnTo>
                    <a:pt x="58" y="79"/>
                  </a:lnTo>
                  <a:lnTo>
                    <a:pt x="62" y="69"/>
                  </a:lnTo>
                  <a:lnTo>
                    <a:pt x="67" y="59"/>
                  </a:lnTo>
                  <a:lnTo>
                    <a:pt x="72" y="51"/>
                  </a:lnTo>
                  <a:lnTo>
                    <a:pt x="77" y="44"/>
                  </a:lnTo>
                  <a:lnTo>
                    <a:pt x="83" y="37"/>
                  </a:lnTo>
                  <a:lnTo>
                    <a:pt x="88" y="31"/>
                  </a:lnTo>
                  <a:lnTo>
                    <a:pt x="93" y="25"/>
                  </a:lnTo>
                  <a:lnTo>
                    <a:pt x="99" y="21"/>
                  </a:lnTo>
                  <a:lnTo>
                    <a:pt x="103" y="18"/>
                  </a:lnTo>
                  <a:lnTo>
                    <a:pt x="109" y="16"/>
                  </a:lnTo>
                  <a:lnTo>
                    <a:pt x="114" y="15"/>
                  </a:lnTo>
                  <a:lnTo>
                    <a:pt x="119" y="15"/>
                  </a:lnTo>
                  <a:lnTo>
                    <a:pt x="124" y="15"/>
                  </a:lnTo>
                  <a:lnTo>
                    <a:pt x="128" y="15"/>
                  </a:lnTo>
                  <a:lnTo>
                    <a:pt x="132" y="16"/>
                  </a:lnTo>
                  <a:lnTo>
                    <a:pt x="137" y="18"/>
                  </a:lnTo>
                  <a:lnTo>
                    <a:pt x="140" y="19"/>
                  </a:lnTo>
                  <a:lnTo>
                    <a:pt x="144" y="21"/>
                  </a:lnTo>
                  <a:lnTo>
                    <a:pt x="148" y="23"/>
                  </a:lnTo>
                  <a:lnTo>
                    <a:pt x="151" y="25"/>
                  </a:lnTo>
                  <a:lnTo>
                    <a:pt x="153" y="27"/>
                  </a:lnTo>
                  <a:lnTo>
                    <a:pt x="157" y="30"/>
                  </a:lnTo>
                  <a:lnTo>
                    <a:pt x="162" y="35"/>
                  </a:lnTo>
                  <a:lnTo>
                    <a:pt x="167" y="39"/>
                  </a:lnTo>
                  <a:lnTo>
                    <a:pt x="172" y="41"/>
                  </a:lnTo>
                  <a:lnTo>
                    <a:pt x="174" y="41"/>
                  </a:lnTo>
                  <a:lnTo>
                    <a:pt x="172" y="37"/>
                  </a:lnTo>
                  <a:lnTo>
                    <a:pt x="165" y="29"/>
                  </a:lnTo>
                  <a:lnTo>
                    <a:pt x="158" y="19"/>
                  </a:lnTo>
                  <a:lnTo>
                    <a:pt x="149" y="12"/>
                  </a:lnTo>
                  <a:lnTo>
                    <a:pt x="141" y="6"/>
                  </a:lnTo>
                  <a:lnTo>
                    <a:pt x="135" y="3"/>
                  </a:lnTo>
                  <a:lnTo>
                    <a:pt x="130" y="1"/>
                  </a:lnTo>
                  <a:lnTo>
                    <a:pt x="126" y="0"/>
                  </a:lnTo>
                  <a:lnTo>
                    <a:pt x="123" y="0"/>
                  </a:lnTo>
                  <a:lnTo>
                    <a:pt x="122" y="0"/>
                  </a:lnTo>
                  <a:lnTo>
                    <a:pt x="108" y="1"/>
                  </a:lnTo>
                  <a:lnTo>
                    <a:pt x="97" y="5"/>
                  </a:lnTo>
                  <a:lnTo>
                    <a:pt x="85" y="12"/>
                  </a:lnTo>
                  <a:lnTo>
                    <a:pt x="75" y="20"/>
                  </a:lnTo>
                  <a:lnTo>
                    <a:pt x="68" y="29"/>
                  </a:lnTo>
                  <a:lnTo>
                    <a:pt x="62" y="37"/>
                  </a:lnTo>
                  <a:lnTo>
                    <a:pt x="58" y="42"/>
                  </a:lnTo>
                  <a:lnTo>
                    <a:pt x="57" y="44"/>
                  </a:lnTo>
                  <a:lnTo>
                    <a:pt x="48" y="58"/>
                  </a:lnTo>
                  <a:lnTo>
                    <a:pt x="42" y="74"/>
                  </a:lnTo>
                  <a:lnTo>
                    <a:pt x="35" y="91"/>
                  </a:lnTo>
                  <a:lnTo>
                    <a:pt x="29" y="107"/>
                  </a:lnTo>
                  <a:lnTo>
                    <a:pt x="24" y="124"/>
                  </a:lnTo>
                  <a:lnTo>
                    <a:pt x="19" y="140"/>
                  </a:lnTo>
                  <a:lnTo>
                    <a:pt x="15" y="157"/>
                  </a:lnTo>
                  <a:lnTo>
                    <a:pt x="13" y="172"/>
                  </a:lnTo>
                  <a:lnTo>
                    <a:pt x="10" y="187"/>
                  </a:lnTo>
                  <a:lnTo>
                    <a:pt x="8" y="201"/>
                  </a:lnTo>
                  <a:lnTo>
                    <a:pt x="6" y="213"/>
                  </a:lnTo>
                  <a:lnTo>
                    <a:pt x="5" y="222"/>
                  </a:lnTo>
                  <a:lnTo>
                    <a:pt x="4" y="231"/>
                  </a:lnTo>
                  <a:lnTo>
                    <a:pt x="3" y="238"/>
                  </a:lnTo>
                  <a:lnTo>
                    <a:pt x="3" y="242"/>
                  </a:lnTo>
                  <a:lnTo>
                    <a:pt x="3" y="243"/>
                  </a:lnTo>
                  <a:lnTo>
                    <a:pt x="1" y="267"/>
                  </a:lnTo>
                  <a:lnTo>
                    <a:pt x="0" y="290"/>
                  </a:lnTo>
                  <a:lnTo>
                    <a:pt x="0" y="309"/>
                  </a:lnTo>
                  <a:lnTo>
                    <a:pt x="0" y="327"/>
                  </a:lnTo>
                  <a:lnTo>
                    <a:pt x="0" y="344"/>
                  </a:lnTo>
                  <a:lnTo>
                    <a:pt x="1" y="359"/>
                  </a:lnTo>
                  <a:lnTo>
                    <a:pt x="2" y="372"/>
                  </a:lnTo>
                  <a:lnTo>
                    <a:pt x="3" y="384"/>
                  </a:lnTo>
                  <a:lnTo>
                    <a:pt x="4" y="395"/>
                  </a:lnTo>
                  <a:lnTo>
                    <a:pt x="6" y="404"/>
                  </a:lnTo>
                  <a:lnTo>
                    <a:pt x="8" y="413"/>
                  </a:lnTo>
                  <a:lnTo>
                    <a:pt x="9" y="421"/>
                  </a:lnTo>
                  <a:lnTo>
                    <a:pt x="11" y="428"/>
                  </a:lnTo>
                  <a:lnTo>
                    <a:pt x="14" y="435"/>
                  </a:lnTo>
                  <a:lnTo>
                    <a:pt x="15" y="442"/>
                  </a:lnTo>
                  <a:lnTo>
                    <a:pt x="16" y="448"/>
                  </a:lnTo>
                  <a:lnTo>
                    <a:pt x="22" y="466"/>
                  </a:lnTo>
                  <a:lnTo>
                    <a:pt x="28" y="482"/>
                  </a:lnTo>
                  <a:lnTo>
                    <a:pt x="35" y="494"/>
                  </a:lnTo>
                  <a:lnTo>
                    <a:pt x="42" y="504"/>
                  </a:lnTo>
                  <a:lnTo>
                    <a:pt x="48" y="513"/>
                  </a:lnTo>
                  <a:lnTo>
                    <a:pt x="54" y="520"/>
                  </a:lnTo>
                  <a:lnTo>
                    <a:pt x="62" y="524"/>
                  </a:lnTo>
                  <a:lnTo>
                    <a:pt x="69" y="527"/>
                  </a:lnTo>
                  <a:lnTo>
                    <a:pt x="71" y="527"/>
                  </a:lnTo>
                  <a:lnTo>
                    <a:pt x="72" y="527"/>
                  </a:lnTo>
                  <a:lnTo>
                    <a:pt x="73" y="526"/>
                  </a:lnTo>
                  <a:lnTo>
                    <a:pt x="72" y="525"/>
                  </a:lnTo>
                  <a:lnTo>
                    <a:pt x="70" y="523"/>
                  </a:lnTo>
                  <a:lnTo>
                    <a:pt x="68" y="521"/>
                  </a:lnTo>
                  <a:lnTo>
                    <a:pt x="65" y="517"/>
                  </a:lnTo>
                  <a:lnTo>
                    <a:pt x="61" y="512"/>
                  </a:lnTo>
                  <a:lnTo>
                    <a:pt x="58" y="507"/>
                  </a:lnTo>
                  <a:lnTo>
                    <a:pt x="53" y="500"/>
                  </a:lnTo>
                  <a:lnTo>
                    <a:pt x="48" y="492"/>
                  </a:lnTo>
                  <a:lnTo>
                    <a:pt x="44" y="483"/>
                  </a:lnTo>
                  <a:lnTo>
                    <a:pt x="40" y="474"/>
                  </a:lnTo>
                  <a:lnTo>
                    <a:pt x="36" y="462"/>
                  </a:lnTo>
                  <a:lnTo>
                    <a:pt x="32" y="448"/>
                  </a:lnTo>
                  <a:lnTo>
                    <a:pt x="28" y="433"/>
                  </a:lnTo>
                </a:path>
              </a:pathLst>
            </a:custGeom>
            <a:solidFill>
              <a:srgbClr val="21212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0" name="Google Shape;280;p22"/>
            <p:cNvSpPr/>
            <p:nvPr/>
          </p:nvSpPr>
          <p:spPr>
            <a:xfrm>
              <a:off x="3654" y="2869"/>
              <a:ext cx="334" cy="695"/>
            </a:xfrm>
            <a:custGeom>
              <a:avLst/>
              <a:gdLst/>
              <a:ahLst/>
              <a:cxnLst/>
              <a:rect l="l" t="t" r="r" b="b"/>
              <a:pathLst>
                <a:path w="173" h="517" extrusionOk="0">
                  <a:moveTo>
                    <a:pt x="25" y="430"/>
                  </a:moveTo>
                  <a:lnTo>
                    <a:pt x="22" y="419"/>
                  </a:lnTo>
                  <a:lnTo>
                    <a:pt x="20" y="408"/>
                  </a:lnTo>
                  <a:lnTo>
                    <a:pt x="18" y="396"/>
                  </a:lnTo>
                  <a:lnTo>
                    <a:pt x="17" y="385"/>
                  </a:lnTo>
                  <a:lnTo>
                    <a:pt x="16" y="373"/>
                  </a:lnTo>
                  <a:lnTo>
                    <a:pt x="15" y="361"/>
                  </a:lnTo>
                  <a:lnTo>
                    <a:pt x="14" y="348"/>
                  </a:lnTo>
                  <a:lnTo>
                    <a:pt x="14" y="336"/>
                  </a:lnTo>
                  <a:lnTo>
                    <a:pt x="14" y="324"/>
                  </a:lnTo>
                  <a:lnTo>
                    <a:pt x="14" y="312"/>
                  </a:lnTo>
                  <a:lnTo>
                    <a:pt x="14" y="301"/>
                  </a:lnTo>
                  <a:lnTo>
                    <a:pt x="14" y="289"/>
                  </a:lnTo>
                  <a:lnTo>
                    <a:pt x="15" y="278"/>
                  </a:lnTo>
                  <a:lnTo>
                    <a:pt x="16" y="266"/>
                  </a:lnTo>
                  <a:lnTo>
                    <a:pt x="16" y="256"/>
                  </a:lnTo>
                  <a:lnTo>
                    <a:pt x="17" y="245"/>
                  </a:lnTo>
                  <a:lnTo>
                    <a:pt x="19" y="229"/>
                  </a:lnTo>
                  <a:lnTo>
                    <a:pt x="21" y="213"/>
                  </a:lnTo>
                  <a:lnTo>
                    <a:pt x="23" y="197"/>
                  </a:lnTo>
                  <a:lnTo>
                    <a:pt x="26" y="182"/>
                  </a:lnTo>
                  <a:lnTo>
                    <a:pt x="28" y="167"/>
                  </a:lnTo>
                  <a:lnTo>
                    <a:pt x="32" y="152"/>
                  </a:lnTo>
                  <a:lnTo>
                    <a:pt x="35" y="138"/>
                  </a:lnTo>
                  <a:lnTo>
                    <a:pt x="39" y="125"/>
                  </a:lnTo>
                  <a:lnTo>
                    <a:pt x="43" y="112"/>
                  </a:lnTo>
                  <a:lnTo>
                    <a:pt x="46" y="99"/>
                  </a:lnTo>
                  <a:lnTo>
                    <a:pt x="51" y="88"/>
                  </a:lnTo>
                  <a:lnTo>
                    <a:pt x="55" y="77"/>
                  </a:lnTo>
                  <a:lnTo>
                    <a:pt x="60" y="67"/>
                  </a:lnTo>
                  <a:lnTo>
                    <a:pt x="65" y="57"/>
                  </a:lnTo>
                  <a:lnTo>
                    <a:pt x="70" y="48"/>
                  </a:lnTo>
                  <a:lnTo>
                    <a:pt x="75" y="41"/>
                  </a:lnTo>
                  <a:lnTo>
                    <a:pt x="81" y="34"/>
                  </a:lnTo>
                  <a:lnTo>
                    <a:pt x="86" y="28"/>
                  </a:lnTo>
                  <a:lnTo>
                    <a:pt x="92" y="23"/>
                  </a:lnTo>
                  <a:lnTo>
                    <a:pt x="98" y="19"/>
                  </a:lnTo>
                  <a:lnTo>
                    <a:pt x="102" y="16"/>
                  </a:lnTo>
                  <a:lnTo>
                    <a:pt x="107" y="14"/>
                  </a:lnTo>
                  <a:lnTo>
                    <a:pt x="112" y="13"/>
                  </a:lnTo>
                  <a:lnTo>
                    <a:pt x="117" y="12"/>
                  </a:lnTo>
                  <a:lnTo>
                    <a:pt x="122" y="12"/>
                  </a:lnTo>
                  <a:lnTo>
                    <a:pt x="127" y="13"/>
                  </a:lnTo>
                  <a:lnTo>
                    <a:pt x="131" y="14"/>
                  </a:lnTo>
                  <a:lnTo>
                    <a:pt x="135" y="15"/>
                  </a:lnTo>
                  <a:lnTo>
                    <a:pt x="139" y="17"/>
                  </a:lnTo>
                  <a:lnTo>
                    <a:pt x="143" y="19"/>
                  </a:lnTo>
                  <a:lnTo>
                    <a:pt x="147" y="21"/>
                  </a:lnTo>
                  <a:lnTo>
                    <a:pt x="150" y="23"/>
                  </a:lnTo>
                  <a:lnTo>
                    <a:pt x="152" y="24"/>
                  </a:lnTo>
                  <a:lnTo>
                    <a:pt x="156" y="28"/>
                  </a:lnTo>
                  <a:lnTo>
                    <a:pt x="161" y="33"/>
                  </a:lnTo>
                  <a:lnTo>
                    <a:pt x="166" y="37"/>
                  </a:lnTo>
                  <a:lnTo>
                    <a:pt x="171" y="40"/>
                  </a:lnTo>
                  <a:lnTo>
                    <a:pt x="172" y="40"/>
                  </a:lnTo>
                  <a:lnTo>
                    <a:pt x="171" y="36"/>
                  </a:lnTo>
                  <a:lnTo>
                    <a:pt x="164" y="28"/>
                  </a:lnTo>
                  <a:lnTo>
                    <a:pt x="156" y="18"/>
                  </a:lnTo>
                  <a:lnTo>
                    <a:pt x="147" y="11"/>
                  </a:lnTo>
                  <a:lnTo>
                    <a:pt x="140" y="6"/>
                  </a:lnTo>
                  <a:lnTo>
                    <a:pt x="133" y="3"/>
                  </a:lnTo>
                  <a:lnTo>
                    <a:pt x="129" y="1"/>
                  </a:lnTo>
                  <a:lnTo>
                    <a:pt x="125" y="0"/>
                  </a:lnTo>
                  <a:lnTo>
                    <a:pt x="122" y="0"/>
                  </a:lnTo>
                  <a:lnTo>
                    <a:pt x="121" y="0"/>
                  </a:lnTo>
                  <a:lnTo>
                    <a:pt x="107" y="0"/>
                  </a:lnTo>
                  <a:lnTo>
                    <a:pt x="96" y="5"/>
                  </a:lnTo>
                  <a:lnTo>
                    <a:pt x="84" y="12"/>
                  </a:lnTo>
                  <a:lnTo>
                    <a:pt x="75" y="20"/>
                  </a:lnTo>
                  <a:lnTo>
                    <a:pt x="68" y="29"/>
                  </a:lnTo>
                  <a:lnTo>
                    <a:pt x="62" y="36"/>
                  </a:lnTo>
                  <a:lnTo>
                    <a:pt x="58" y="41"/>
                  </a:lnTo>
                  <a:lnTo>
                    <a:pt x="57" y="43"/>
                  </a:lnTo>
                  <a:lnTo>
                    <a:pt x="49" y="57"/>
                  </a:lnTo>
                  <a:lnTo>
                    <a:pt x="42" y="73"/>
                  </a:lnTo>
                  <a:lnTo>
                    <a:pt x="35" y="90"/>
                  </a:lnTo>
                  <a:lnTo>
                    <a:pt x="29" y="106"/>
                  </a:lnTo>
                  <a:lnTo>
                    <a:pt x="24" y="124"/>
                  </a:lnTo>
                  <a:lnTo>
                    <a:pt x="20" y="139"/>
                  </a:lnTo>
                  <a:lnTo>
                    <a:pt x="16" y="156"/>
                  </a:lnTo>
                  <a:lnTo>
                    <a:pt x="13" y="171"/>
                  </a:lnTo>
                  <a:lnTo>
                    <a:pt x="11" y="186"/>
                  </a:lnTo>
                  <a:lnTo>
                    <a:pt x="8" y="200"/>
                  </a:lnTo>
                  <a:lnTo>
                    <a:pt x="7" y="212"/>
                  </a:lnTo>
                  <a:lnTo>
                    <a:pt x="5" y="221"/>
                  </a:lnTo>
                  <a:lnTo>
                    <a:pt x="4" y="230"/>
                  </a:lnTo>
                  <a:lnTo>
                    <a:pt x="3" y="237"/>
                  </a:lnTo>
                  <a:lnTo>
                    <a:pt x="3" y="241"/>
                  </a:lnTo>
                  <a:lnTo>
                    <a:pt x="3" y="242"/>
                  </a:lnTo>
                  <a:lnTo>
                    <a:pt x="2" y="265"/>
                  </a:lnTo>
                  <a:lnTo>
                    <a:pt x="1" y="287"/>
                  </a:lnTo>
                  <a:lnTo>
                    <a:pt x="0" y="305"/>
                  </a:lnTo>
                  <a:lnTo>
                    <a:pt x="0" y="323"/>
                  </a:lnTo>
                  <a:lnTo>
                    <a:pt x="0" y="338"/>
                  </a:lnTo>
                  <a:lnTo>
                    <a:pt x="1" y="353"/>
                  </a:lnTo>
                  <a:lnTo>
                    <a:pt x="2" y="366"/>
                  </a:lnTo>
                  <a:lnTo>
                    <a:pt x="3" y="377"/>
                  </a:lnTo>
                  <a:lnTo>
                    <a:pt x="4" y="387"/>
                  </a:lnTo>
                  <a:lnTo>
                    <a:pt x="5" y="397"/>
                  </a:lnTo>
                  <a:lnTo>
                    <a:pt x="7" y="406"/>
                  </a:lnTo>
                  <a:lnTo>
                    <a:pt x="8" y="414"/>
                  </a:lnTo>
                  <a:lnTo>
                    <a:pt x="10" y="421"/>
                  </a:lnTo>
                  <a:lnTo>
                    <a:pt x="12" y="428"/>
                  </a:lnTo>
                  <a:lnTo>
                    <a:pt x="14" y="435"/>
                  </a:lnTo>
                  <a:lnTo>
                    <a:pt x="15" y="442"/>
                  </a:lnTo>
                  <a:lnTo>
                    <a:pt x="21" y="459"/>
                  </a:lnTo>
                  <a:lnTo>
                    <a:pt x="26" y="473"/>
                  </a:lnTo>
                  <a:lnTo>
                    <a:pt x="32" y="485"/>
                  </a:lnTo>
                  <a:lnTo>
                    <a:pt x="38" y="494"/>
                  </a:lnTo>
                  <a:lnTo>
                    <a:pt x="43" y="502"/>
                  </a:lnTo>
                  <a:lnTo>
                    <a:pt x="47" y="508"/>
                  </a:lnTo>
                  <a:lnTo>
                    <a:pt x="53" y="513"/>
                  </a:lnTo>
                  <a:lnTo>
                    <a:pt x="58" y="516"/>
                  </a:lnTo>
                  <a:lnTo>
                    <a:pt x="60" y="516"/>
                  </a:lnTo>
                  <a:lnTo>
                    <a:pt x="61" y="516"/>
                  </a:lnTo>
                  <a:lnTo>
                    <a:pt x="61" y="515"/>
                  </a:lnTo>
                  <a:lnTo>
                    <a:pt x="59" y="513"/>
                  </a:lnTo>
                  <a:lnTo>
                    <a:pt x="57" y="510"/>
                  </a:lnTo>
                  <a:lnTo>
                    <a:pt x="55" y="507"/>
                  </a:lnTo>
                  <a:lnTo>
                    <a:pt x="52" y="503"/>
                  </a:lnTo>
                  <a:lnTo>
                    <a:pt x="49" y="498"/>
                  </a:lnTo>
                  <a:lnTo>
                    <a:pt x="46" y="491"/>
                  </a:lnTo>
                  <a:lnTo>
                    <a:pt x="43" y="484"/>
                  </a:lnTo>
                  <a:lnTo>
                    <a:pt x="40" y="476"/>
                  </a:lnTo>
                  <a:lnTo>
                    <a:pt x="36" y="467"/>
                  </a:lnTo>
                  <a:lnTo>
                    <a:pt x="32" y="456"/>
                  </a:lnTo>
                  <a:lnTo>
                    <a:pt x="28" y="444"/>
                  </a:lnTo>
                  <a:lnTo>
                    <a:pt x="25" y="430"/>
                  </a:lnTo>
                </a:path>
              </a:pathLst>
            </a:custGeom>
            <a:solidFill>
              <a:srgbClr val="2E2E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1" name="Google Shape;281;p22"/>
            <p:cNvSpPr/>
            <p:nvPr/>
          </p:nvSpPr>
          <p:spPr>
            <a:xfrm>
              <a:off x="3655" y="2869"/>
              <a:ext cx="333" cy="682"/>
            </a:xfrm>
            <a:custGeom>
              <a:avLst/>
              <a:gdLst/>
              <a:ahLst/>
              <a:cxnLst/>
              <a:rect l="l" t="t" r="r" b="b"/>
              <a:pathLst>
                <a:path w="172" h="507" extrusionOk="0">
                  <a:moveTo>
                    <a:pt x="21" y="429"/>
                  </a:moveTo>
                  <a:lnTo>
                    <a:pt x="19" y="418"/>
                  </a:lnTo>
                  <a:lnTo>
                    <a:pt x="17" y="406"/>
                  </a:lnTo>
                  <a:lnTo>
                    <a:pt x="15" y="395"/>
                  </a:lnTo>
                  <a:lnTo>
                    <a:pt x="14" y="382"/>
                  </a:lnTo>
                  <a:lnTo>
                    <a:pt x="14" y="371"/>
                  </a:lnTo>
                  <a:lnTo>
                    <a:pt x="13" y="359"/>
                  </a:lnTo>
                  <a:lnTo>
                    <a:pt x="12" y="346"/>
                  </a:lnTo>
                  <a:lnTo>
                    <a:pt x="12" y="334"/>
                  </a:lnTo>
                  <a:lnTo>
                    <a:pt x="12" y="322"/>
                  </a:lnTo>
                  <a:lnTo>
                    <a:pt x="12" y="310"/>
                  </a:lnTo>
                  <a:lnTo>
                    <a:pt x="12" y="298"/>
                  </a:lnTo>
                  <a:lnTo>
                    <a:pt x="12" y="287"/>
                  </a:lnTo>
                  <a:lnTo>
                    <a:pt x="13" y="276"/>
                  </a:lnTo>
                  <a:lnTo>
                    <a:pt x="14" y="264"/>
                  </a:lnTo>
                  <a:lnTo>
                    <a:pt x="14" y="253"/>
                  </a:lnTo>
                  <a:lnTo>
                    <a:pt x="15" y="243"/>
                  </a:lnTo>
                  <a:lnTo>
                    <a:pt x="16" y="226"/>
                  </a:lnTo>
                  <a:lnTo>
                    <a:pt x="18" y="211"/>
                  </a:lnTo>
                  <a:lnTo>
                    <a:pt x="21" y="195"/>
                  </a:lnTo>
                  <a:lnTo>
                    <a:pt x="23" y="179"/>
                  </a:lnTo>
                  <a:lnTo>
                    <a:pt x="26" y="165"/>
                  </a:lnTo>
                  <a:lnTo>
                    <a:pt x="29" y="150"/>
                  </a:lnTo>
                  <a:lnTo>
                    <a:pt x="33" y="136"/>
                  </a:lnTo>
                  <a:lnTo>
                    <a:pt x="37" y="123"/>
                  </a:lnTo>
                  <a:lnTo>
                    <a:pt x="41" y="111"/>
                  </a:lnTo>
                  <a:lnTo>
                    <a:pt x="44" y="98"/>
                  </a:lnTo>
                  <a:lnTo>
                    <a:pt x="48" y="86"/>
                  </a:lnTo>
                  <a:lnTo>
                    <a:pt x="53" y="75"/>
                  </a:lnTo>
                  <a:lnTo>
                    <a:pt x="58" y="65"/>
                  </a:lnTo>
                  <a:lnTo>
                    <a:pt x="63" y="55"/>
                  </a:lnTo>
                  <a:lnTo>
                    <a:pt x="68" y="47"/>
                  </a:lnTo>
                  <a:lnTo>
                    <a:pt x="72" y="40"/>
                  </a:lnTo>
                  <a:lnTo>
                    <a:pt x="78" y="33"/>
                  </a:lnTo>
                  <a:lnTo>
                    <a:pt x="84" y="26"/>
                  </a:lnTo>
                  <a:lnTo>
                    <a:pt x="90" y="21"/>
                  </a:lnTo>
                  <a:lnTo>
                    <a:pt x="95" y="17"/>
                  </a:lnTo>
                  <a:lnTo>
                    <a:pt x="100" y="14"/>
                  </a:lnTo>
                  <a:lnTo>
                    <a:pt x="105" y="12"/>
                  </a:lnTo>
                  <a:lnTo>
                    <a:pt x="111" y="11"/>
                  </a:lnTo>
                  <a:lnTo>
                    <a:pt x="116" y="11"/>
                  </a:lnTo>
                  <a:lnTo>
                    <a:pt x="121" y="11"/>
                  </a:lnTo>
                  <a:lnTo>
                    <a:pt x="126" y="11"/>
                  </a:lnTo>
                  <a:lnTo>
                    <a:pt x="129" y="12"/>
                  </a:lnTo>
                  <a:lnTo>
                    <a:pt x="134" y="14"/>
                  </a:lnTo>
                  <a:lnTo>
                    <a:pt x="138" y="16"/>
                  </a:lnTo>
                  <a:lnTo>
                    <a:pt x="141" y="18"/>
                  </a:lnTo>
                  <a:lnTo>
                    <a:pt x="145" y="20"/>
                  </a:lnTo>
                  <a:lnTo>
                    <a:pt x="148" y="22"/>
                  </a:lnTo>
                  <a:lnTo>
                    <a:pt x="150" y="23"/>
                  </a:lnTo>
                  <a:lnTo>
                    <a:pt x="154" y="27"/>
                  </a:lnTo>
                  <a:lnTo>
                    <a:pt x="159" y="32"/>
                  </a:lnTo>
                  <a:lnTo>
                    <a:pt x="165" y="36"/>
                  </a:lnTo>
                  <a:lnTo>
                    <a:pt x="169" y="39"/>
                  </a:lnTo>
                  <a:lnTo>
                    <a:pt x="171" y="39"/>
                  </a:lnTo>
                  <a:lnTo>
                    <a:pt x="169" y="36"/>
                  </a:lnTo>
                  <a:lnTo>
                    <a:pt x="162" y="27"/>
                  </a:lnTo>
                  <a:lnTo>
                    <a:pt x="154" y="18"/>
                  </a:lnTo>
                  <a:lnTo>
                    <a:pt x="146" y="11"/>
                  </a:lnTo>
                  <a:lnTo>
                    <a:pt x="138" y="7"/>
                  </a:lnTo>
                  <a:lnTo>
                    <a:pt x="132" y="4"/>
                  </a:lnTo>
                  <a:lnTo>
                    <a:pt x="127" y="2"/>
                  </a:lnTo>
                  <a:lnTo>
                    <a:pt x="124" y="1"/>
                  </a:lnTo>
                  <a:lnTo>
                    <a:pt x="121" y="0"/>
                  </a:lnTo>
                  <a:lnTo>
                    <a:pt x="120" y="0"/>
                  </a:lnTo>
                  <a:lnTo>
                    <a:pt x="106" y="1"/>
                  </a:lnTo>
                  <a:lnTo>
                    <a:pt x="95" y="5"/>
                  </a:lnTo>
                  <a:lnTo>
                    <a:pt x="84" y="12"/>
                  </a:lnTo>
                  <a:lnTo>
                    <a:pt x="75" y="20"/>
                  </a:lnTo>
                  <a:lnTo>
                    <a:pt x="68" y="29"/>
                  </a:lnTo>
                  <a:lnTo>
                    <a:pt x="62" y="37"/>
                  </a:lnTo>
                  <a:lnTo>
                    <a:pt x="59" y="42"/>
                  </a:lnTo>
                  <a:lnTo>
                    <a:pt x="57" y="43"/>
                  </a:lnTo>
                  <a:lnTo>
                    <a:pt x="49" y="58"/>
                  </a:lnTo>
                  <a:lnTo>
                    <a:pt x="42" y="74"/>
                  </a:lnTo>
                  <a:lnTo>
                    <a:pt x="36" y="90"/>
                  </a:lnTo>
                  <a:lnTo>
                    <a:pt x="30" y="107"/>
                  </a:lnTo>
                  <a:lnTo>
                    <a:pt x="24" y="124"/>
                  </a:lnTo>
                  <a:lnTo>
                    <a:pt x="20" y="139"/>
                  </a:lnTo>
                  <a:lnTo>
                    <a:pt x="16" y="156"/>
                  </a:lnTo>
                  <a:lnTo>
                    <a:pt x="13" y="172"/>
                  </a:lnTo>
                  <a:lnTo>
                    <a:pt x="11" y="186"/>
                  </a:lnTo>
                  <a:lnTo>
                    <a:pt x="8" y="200"/>
                  </a:lnTo>
                  <a:lnTo>
                    <a:pt x="7" y="211"/>
                  </a:lnTo>
                  <a:lnTo>
                    <a:pt x="5" y="222"/>
                  </a:lnTo>
                  <a:lnTo>
                    <a:pt x="4" y="231"/>
                  </a:lnTo>
                  <a:lnTo>
                    <a:pt x="3" y="237"/>
                  </a:lnTo>
                  <a:lnTo>
                    <a:pt x="3" y="241"/>
                  </a:lnTo>
                  <a:lnTo>
                    <a:pt x="3" y="243"/>
                  </a:lnTo>
                  <a:lnTo>
                    <a:pt x="2" y="265"/>
                  </a:lnTo>
                  <a:lnTo>
                    <a:pt x="1" y="285"/>
                  </a:lnTo>
                  <a:lnTo>
                    <a:pt x="0" y="302"/>
                  </a:lnTo>
                  <a:lnTo>
                    <a:pt x="0" y="319"/>
                  </a:lnTo>
                  <a:lnTo>
                    <a:pt x="0" y="334"/>
                  </a:lnTo>
                  <a:lnTo>
                    <a:pt x="1" y="348"/>
                  </a:lnTo>
                  <a:lnTo>
                    <a:pt x="1" y="361"/>
                  </a:lnTo>
                  <a:lnTo>
                    <a:pt x="2" y="372"/>
                  </a:lnTo>
                  <a:lnTo>
                    <a:pt x="3" y="381"/>
                  </a:lnTo>
                  <a:lnTo>
                    <a:pt x="4" y="391"/>
                  </a:lnTo>
                  <a:lnTo>
                    <a:pt x="6" y="400"/>
                  </a:lnTo>
                  <a:lnTo>
                    <a:pt x="7" y="408"/>
                  </a:lnTo>
                  <a:lnTo>
                    <a:pt x="9" y="416"/>
                  </a:lnTo>
                  <a:lnTo>
                    <a:pt x="11" y="423"/>
                  </a:lnTo>
                  <a:lnTo>
                    <a:pt x="13" y="430"/>
                  </a:lnTo>
                  <a:lnTo>
                    <a:pt x="14" y="438"/>
                  </a:lnTo>
                  <a:lnTo>
                    <a:pt x="19" y="454"/>
                  </a:lnTo>
                  <a:lnTo>
                    <a:pt x="24" y="466"/>
                  </a:lnTo>
                  <a:lnTo>
                    <a:pt x="28" y="477"/>
                  </a:lnTo>
                  <a:lnTo>
                    <a:pt x="33" y="486"/>
                  </a:lnTo>
                  <a:lnTo>
                    <a:pt x="37" y="493"/>
                  </a:lnTo>
                  <a:lnTo>
                    <a:pt x="42" y="498"/>
                  </a:lnTo>
                  <a:lnTo>
                    <a:pt x="45" y="502"/>
                  </a:lnTo>
                  <a:lnTo>
                    <a:pt x="49" y="505"/>
                  </a:lnTo>
                  <a:lnTo>
                    <a:pt x="50" y="506"/>
                  </a:lnTo>
                  <a:lnTo>
                    <a:pt x="51" y="506"/>
                  </a:lnTo>
                  <a:lnTo>
                    <a:pt x="50" y="505"/>
                  </a:lnTo>
                  <a:lnTo>
                    <a:pt x="49" y="503"/>
                  </a:lnTo>
                  <a:lnTo>
                    <a:pt x="47" y="501"/>
                  </a:lnTo>
                  <a:lnTo>
                    <a:pt x="46" y="498"/>
                  </a:lnTo>
                  <a:lnTo>
                    <a:pt x="44" y="494"/>
                  </a:lnTo>
                  <a:lnTo>
                    <a:pt x="42" y="489"/>
                  </a:lnTo>
                  <a:lnTo>
                    <a:pt x="40" y="484"/>
                  </a:lnTo>
                  <a:lnTo>
                    <a:pt x="37" y="478"/>
                  </a:lnTo>
                  <a:lnTo>
                    <a:pt x="34" y="470"/>
                  </a:lnTo>
                  <a:lnTo>
                    <a:pt x="31" y="462"/>
                  </a:lnTo>
                  <a:lnTo>
                    <a:pt x="28" y="453"/>
                  </a:lnTo>
                  <a:lnTo>
                    <a:pt x="25" y="442"/>
                  </a:lnTo>
                  <a:lnTo>
                    <a:pt x="21" y="429"/>
                  </a:lnTo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2" name="Google Shape;282;p22"/>
            <p:cNvSpPr/>
            <p:nvPr/>
          </p:nvSpPr>
          <p:spPr>
            <a:xfrm>
              <a:off x="3658" y="2871"/>
              <a:ext cx="330" cy="666"/>
            </a:xfrm>
            <a:custGeom>
              <a:avLst/>
              <a:gdLst/>
              <a:ahLst/>
              <a:cxnLst/>
              <a:rect l="l" t="t" r="r" b="b"/>
              <a:pathLst>
                <a:path w="171" h="496" extrusionOk="0">
                  <a:moveTo>
                    <a:pt x="147" y="19"/>
                  </a:moveTo>
                  <a:lnTo>
                    <a:pt x="144" y="17"/>
                  </a:lnTo>
                  <a:lnTo>
                    <a:pt x="140" y="15"/>
                  </a:lnTo>
                  <a:lnTo>
                    <a:pt x="136" y="13"/>
                  </a:lnTo>
                  <a:lnTo>
                    <a:pt x="132" y="11"/>
                  </a:lnTo>
                  <a:lnTo>
                    <a:pt x="128" y="10"/>
                  </a:lnTo>
                  <a:lnTo>
                    <a:pt x="124" y="9"/>
                  </a:lnTo>
                  <a:lnTo>
                    <a:pt x="119" y="8"/>
                  </a:lnTo>
                  <a:lnTo>
                    <a:pt x="114" y="8"/>
                  </a:lnTo>
                  <a:lnTo>
                    <a:pt x="109" y="8"/>
                  </a:lnTo>
                  <a:lnTo>
                    <a:pt x="104" y="9"/>
                  </a:lnTo>
                  <a:lnTo>
                    <a:pt x="99" y="11"/>
                  </a:lnTo>
                  <a:lnTo>
                    <a:pt x="93" y="14"/>
                  </a:lnTo>
                  <a:lnTo>
                    <a:pt x="88" y="18"/>
                  </a:lnTo>
                  <a:lnTo>
                    <a:pt x="82" y="23"/>
                  </a:lnTo>
                  <a:lnTo>
                    <a:pt x="76" y="30"/>
                  </a:lnTo>
                  <a:lnTo>
                    <a:pt x="71" y="37"/>
                  </a:lnTo>
                  <a:lnTo>
                    <a:pt x="66" y="44"/>
                  </a:lnTo>
                  <a:lnTo>
                    <a:pt x="61" y="52"/>
                  </a:lnTo>
                  <a:lnTo>
                    <a:pt x="56" y="62"/>
                  </a:lnTo>
                  <a:lnTo>
                    <a:pt x="51" y="72"/>
                  </a:lnTo>
                  <a:lnTo>
                    <a:pt x="46" y="83"/>
                  </a:lnTo>
                  <a:lnTo>
                    <a:pt x="42" y="95"/>
                  </a:lnTo>
                  <a:lnTo>
                    <a:pt x="38" y="108"/>
                  </a:lnTo>
                  <a:lnTo>
                    <a:pt x="34" y="120"/>
                  </a:lnTo>
                  <a:lnTo>
                    <a:pt x="30" y="133"/>
                  </a:lnTo>
                  <a:lnTo>
                    <a:pt x="27" y="147"/>
                  </a:lnTo>
                  <a:lnTo>
                    <a:pt x="23" y="162"/>
                  </a:lnTo>
                  <a:lnTo>
                    <a:pt x="20" y="176"/>
                  </a:lnTo>
                  <a:lnTo>
                    <a:pt x="18" y="192"/>
                  </a:lnTo>
                  <a:lnTo>
                    <a:pt x="15" y="207"/>
                  </a:lnTo>
                  <a:lnTo>
                    <a:pt x="14" y="223"/>
                  </a:lnTo>
                  <a:lnTo>
                    <a:pt x="13" y="240"/>
                  </a:lnTo>
                  <a:lnTo>
                    <a:pt x="12" y="250"/>
                  </a:lnTo>
                  <a:lnTo>
                    <a:pt x="11" y="261"/>
                  </a:lnTo>
                  <a:lnTo>
                    <a:pt x="11" y="273"/>
                  </a:lnTo>
                  <a:lnTo>
                    <a:pt x="10" y="284"/>
                  </a:lnTo>
                  <a:lnTo>
                    <a:pt x="10" y="295"/>
                  </a:lnTo>
                  <a:lnTo>
                    <a:pt x="9" y="307"/>
                  </a:lnTo>
                  <a:lnTo>
                    <a:pt x="9" y="320"/>
                  </a:lnTo>
                  <a:lnTo>
                    <a:pt x="9" y="332"/>
                  </a:lnTo>
                  <a:lnTo>
                    <a:pt x="10" y="344"/>
                  </a:lnTo>
                  <a:lnTo>
                    <a:pt x="10" y="357"/>
                  </a:lnTo>
                  <a:lnTo>
                    <a:pt x="11" y="369"/>
                  </a:lnTo>
                  <a:lnTo>
                    <a:pt x="12" y="380"/>
                  </a:lnTo>
                  <a:lnTo>
                    <a:pt x="13" y="392"/>
                  </a:lnTo>
                  <a:lnTo>
                    <a:pt x="14" y="404"/>
                  </a:lnTo>
                  <a:lnTo>
                    <a:pt x="16" y="416"/>
                  </a:lnTo>
                  <a:lnTo>
                    <a:pt x="19" y="427"/>
                  </a:lnTo>
                  <a:lnTo>
                    <a:pt x="24" y="447"/>
                  </a:lnTo>
                  <a:lnTo>
                    <a:pt x="29" y="463"/>
                  </a:lnTo>
                  <a:lnTo>
                    <a:pt x="33" y="476"/>
                  </a:lnTo>
                  <a:lnTo>
                    <a:pt x="36" y="485"/>
                  </a:lnTo>
                  <a:lnTo>
                    <a:pt x="39" y="491"/>
                  </a:lnTo>
                  <a:lnTo>
                    <a:pt x="40" y="494"/>
                  </a:lnTo>
                  <a:lnTo>
                    <a:pt x="41" y="495"/>
                  </a:lnTo>
                  <a:lnTo>
                    <a:pt x="40" y="494"/>
                  </a:lnTo>
                  <a:lnTo>
                    <a:pt x="38" y="491"/>
                  </a:lnTo>
                  <a:lnTo>
                    <a:pt x="36" y="487"/>
                  </a:lnTo>
                  <a:lnTo>
                    <a:pt x="32" y="483"/>
                  </a:lnTo>
                  <a:lnTo>
                    <a:pt x="29" y="476"/>
                  </a:lnTo>
                  <a:lnTo>
                    <a:pt x="25" y="468"/>
                  </a:lnTo>
                  <a:lnTo>
                    <a:pt x="21" y="458"/>
                  </a:lnTo>
                  <a:lnTo>
                    <a:pt x="17" y="447"/>
                  </a:lnTo>
                  <a:lnTo>
                    <a:pt x="13" y="432"/>
                  </a:lnTo>
                  <a:lnTo>
                    <a:pt x="11" y="424"/>
                  </a:lnTo>
                  <a:lnTo>
                    <a:pt x="10" y="416"/>
                  </a:lnTo>
                  <a:lnTo>
                    <a:pt x="8" y="409"/>
                  </a:lnTo>
                  <a:lnTo>
                    <a:pt x="6" y="401"/>
                  </a:lnTo>
                  <a:lnTo>
                    <a:pt x="5" y="393"/>
                  </a:lnTo>
                  <a:lnTo>
                    <a:pt x="3" y="384"/>
                  </a:lnTo>
                  <a:lnTo>
                    <a:pt x="2" y="375"/>
                  </a:lnTo>
                  <a:lnTo>
                    <a:pt x="1" y="366"/>
                  </a:lnTo>
                  <a:lnTo>
                    <a:pt x="1" y="355"/>
                  </a:lnTo>
                  <a:lnTo>
                    <a:pt x="0" y="342"/>
                  </a:lnTo>
                  <a:lnTo>
                    <a:pt x="0" y="329"/>
                  </a:lnTo>
                  <a:lnTo>
                    <a:pt x="0" y="315"/>
                  </a:lnTo>
                  <a:lnTo>
                    <a:pt x="0" y="299"/>
                  </a:lnTo>
                  <a:lnTo>
                    <a:pt x="1" y="283"/>
                  </a:lnTo>
                  <a:lnTo>
                    <a:pt x="2" y="263"/>
                  </a:lnTo>
                  <a:lnTo>
                    <a:pt x="3" y="242"/>
                  </a:lnTo>
                  <a:lnTo>
                    <a:pt x="3" y="241"/>
                  </a:lnTo>
                  <a:lnTo>
                    <a:pt x="3" y="237"/>
                  </a:lnTo>
                  <a:lnTo>
                    <a:pt x="4" y="230"/>
                  </a:lnTo>
                  <a:lnTo>
                    <a:pt x="5" y="221"/>
                  </a:lnTo>
                  <a:lnTo>
                    <a:pt x="6" y="211"/>
                  </a:lnTo>
                  <a:lnTo>
                    <a:pt x="8" y="200"/>
                  </a:lnTo>
                  <a:lnTo>
                    <a:pt x="11" y="186"/>
                  </a:lnTo>
                  <a:lnTo>
                    <a:pt x="13" y="171"/>
                  </a:lnTo>
                  <a:lnTo>
                    <a:pt x="15" y="156"/>
                  </a:lnTo>
                  <a:lnTo>
                    <a:pt x="20" y="139"/>
                  </a:lnTo>
                  <a:lnTo>
                    <a:pt x="24" y="123"/>
                  </a:lnTo>
                  <a:lnTo>
                    <a:pt x="30" y="106"/>
                  </a:lnTo>
                  <a:lnTo>
                    <a:pt x="36" y="89"/>
                  </a:lnTo>
                  <a:lnTo>
                    <a:pt x="42" y="73"/>
                  </a:lnTo>
                  <a:lnTo>
                    <a:pt x="49" y="57"/>
                  </a:lnTo>
                  <a:lnTo>
                    <a:pt x="57" y="42"/>
                  </a:lnTo>
                  <a:lnTo>
                    <a:pt x="59" y="41"/>
                  </a:lnTo>
                  <a:lnTo>
                    <a:pt x="62" y="36"/>
                  </a:lnTo>
                  <a:lnTo>
                    <a:pt x="67" y="28"/>
                  </a:lnTo>
                  <a:lnTo>
                    <a:pt x="74" y="20"/>
                  </a:lnTo>
                  <a:lnTo>
                    <a:pt x="83" y="12"/>
                  </a:lnTo>
                  <a:lnTo>
                    <a:pt x="94" y="5"/>
                  </a:lnTo>
                  <a:lnTo>
                    <a:pt x="105" y="1"/>
                  </a:lnTo>
                  <a:lnTo>
                    <a:pt x="119" y="0"/>
                  </a:lnTo>
                  <a:lnTo>
                    <a:pt x="120" y="0"/>
                  </a:lnTo>
                  <a:lnTo>
                    <a:pt x="122" y="0"/>
                  </a:lnTo>
                  <a:lnTo>
                    <a:pt x="126" y="1"/>
                  </a:lnTo>
                  <a:lnTo>
                    <a:pt x="131" y="3"/>
                  </a:lnTo>
                  <a:lnTo>
                    <a:pt x="137" y="6"/>
                  </a:lnTo>
                  <a:lnTo>
                    <a:pt x="145" y="11"/>
                  </a:lnTo>
                  <a:lnTo>
                    <a:pt x="153" y="17"/>
                  </a:lnTo>
                  <a:lnTo>
                    <a:pt x="160" y="26"/>
                  </a:lnTo>
                  <a:lnTo>
                    <a:pt x="168" y="34"/>
                  </a:lnTo>
                  <a:lnTo>
                    <a:pt x="170" y="38"/>
                  </a:lnTo>
                  <a:lnTo>
                    <a:pt x="168" y="37"/>
                  </a:lnTo>
                  <a:lnTo>
                    <a:pt x="164" y="34"/>
                  </a:lnTo>
                  <a:lnTo>
                    <a:pt x="158" y="30"/>
                  </a:lnTo>
                  <a:lnTo>
                    <a:pt x="153" y="25"/>
                  </a:lnTo>
                  <a:lnTo>
                    <a:pt x="149" y="21"/>
                  </a:lnTo>
                  <a:lnTo>
                    <a:pt x="147" y="19"/>
                  </a:lnTo>
                </a:path>
              </a:pathLst>
            </a:custGeom>
            <a:solidFill>
              <a:srgbClr val="4C4C4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3" name="Google Shape;283;p22"/>
            <p:cNvSpPr/>
            <p:nvPr/>
          </p:nvSpPr>
          <p:spPr>
            <a:xfrm>
              <a:off x="3823" y="2899"/>
              <a:ext cx="241" cy="685"/>
            </a:xfrm>
            <a:custGeom>
              <a:avLst/>
              <a:gdLst/>
              <a:ahLst/>
              <a:cxnLst/>
              <a:rect l="l" t="t" r="r" b="b"/>
              <a:pathLst>
                <a:path w="126" h="509" extrusionOk="0">
                  <a:moveTo>
                    <a:pt x="37" y="0"/>
                  </a:moveTo>
                  <a:lnTo>
                    <a:pt x="38" y="0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47" y="1"/>
                  </a:lnTo>
                  <a:lnTo>
                    <a:pt x="52" y="2"/>
                  </a:lnTo>
                  <a:lnTo>
                    <a:pt x="56" y="4"/>
                  </a:lnTo>
                  <a:lnTo>
                    <a:pt x="61" y="6"/>
                  </a:lnTo>
                  <a:lnTo>
                    <a:pt x="65" y="9"/>
                  </a:lnTo>
                  <a:lnTo>
                    <a:pt x="68" y="11"/>
                  </a:lnTo>
                  <a:lnTo>
                    <a:pt x="70" y="13"/>
                  </a:lnTo>
                  <a:lnTo>
                    <a:pt x="73" y="16"/>
                  </a:lnTo>
                  <a:lnTo>
                    <a:pt x="75" y="20"/>
                  </a:lnTo>
                  <a:lnTo>
                    <a:pt x="78" y="24"/>
                  </a:lnTo>
                  <a:lnTo>
                    <a:pt x="82" y="29"/>
                  </a:lnTo>
                  <a:lnTo>
                    <a:pt x="85" y="34"/>
                  </a:lnTo>
                  <a:lnTo>
                    <a:pt x="88" y="39"/>
                  </a:lnTo>
                  <a:lnTo>
                    <a:pt x="92" y="45"/>
                  </a:lnTo>
                  <a:lnTo>
                    <a:pt x="94" y="52"/>
                  </a:lnTo>
                  <a:lnTo>
                    <a:pt x="98" y="58"/>
                  </a:lnTo>
                  <a:lnTo>
                    <a:pt x="101" y="66"/>
                  </a:lnTo>
                  <a:lnTo>
                    <a:pt x="104" y="73"/>
                  </a:lnTo>
                  <a:lnTo>
                    <a:pt x="107" y="82"/>
                  </a:lnTo>
                  <a:lnTo>
                    <a:pt x="109" y="90"/>
                  </a:lnTo>
                  <a:lnTo>
                    <a:pt x="112" y="99"/>
                  </a:lnTo>
                  <a:lnTo>
                    <a:pt x="113" y="106"/>
                  </a:lnTo>
                  <a:lnTo>
                    <a:pt x="115" y="114"/>
                  </a:lnTo>
                  <a:lnTo>
                    <a:pt x="116" y="122"/>
                  </a:lnTo>
                  <a:lnTo>
                    <a:pt x="117" y="131"/>
                  </a:lnTo>
                  <a:lnTo>
                    <a:pt x="119" y="140"/>
                  </a:lnTo>
                  <a:lnTo>
                    <a:pt x="120" y="150"/>
                  </a:lnTo>
                  <a:lnTo>
                    <a:pt x="122" y="160"/>
                  </a:lnTo>
                  <a:lnTo>
                    <a:pt x="122" y="171"/>
                  </a:lnTo>
                  <a:lnTo>
                    <a:pt x="123" y="183"/>
                  </a:lnTo>
                  <a:lnTo>
                    <a:pt x="124" y="195"/>
                  </a:lnTo>
                  <a:lnTo>
                    <a:pt x="125" y="208"/>
                  </a:lnTo>
                  <a:lnTo>
                    <a:pt x="125" y="220"/>
                  </a:lnTo>
                  <a:lnTo>
                    <a:pt x="125" y="233"/>
                  </a:lnTo>
                  <a:lnTo>
                    <a:pt x="125" y="248"/>
                  </a:lnTo>
                  <a:lnTo>
                    <a:pt x="124" y="263"/>
                  </a:lnTo>
                  <a:lnTo>
                    <a:pt x="123" y="278"/>
                  </a:lnTo>
                  <a:lnTo>
                    <a:pt x="122" y="294"/>
                  </a:lnTo>
                  <a:lnTo>
                    <a:pt x="120" y="309"/>
                  </a:lnTo>
                  <a:lnTo>
                    <a:pt x="117" y="325"/>
                  </a:lnTo>
                  <a:lnTo>
                    <a:pt x="115" y="342"/>
                  </a:lnTo>
                  <a:lnTo>
                    <a:pt x="112" y="358"/>
                  </a:lnTo>
                  <a:lnTo>
                    <a:pt x="108" y="374"/>
                  </a:lnTo>
                  <a:lnTo>
                    <a:pt x="104" y="388"/>
                  </a:lnTo>
                  <a:lnTo>
                    <a:pt x="100" y="403"/>
                  </a:lnTo>
                  <a:lnTo>
                    <a:pt x="96" y="418"/>
                  </a:lnTo>
                  <a:lnTo>
                    <a:pt x="92" y="432"/>
                  </a:lnTo>
                  <a:lnTo>
                    <a:pt x="87" y="445"/>
                  </a:lnTo>
                  <a:lnTo>
                    <a:pt x="82" y="457"/>
                  </a:lnTo>
                  <a:lnTo>
                    <a:pt x="77" y="467"/>
                  </a:lnTo>
                  <a:lnTo>
                    <a:pt x="73" y="476"/>
                  </a:lnTo>
                  <a:lnTo>
                    <a:pt x="67" y="484"/>
                  </a:lnTo>
                  <a:lnTo>
                    <a:pt x="62" y="491"/>
                  </a:lnTo>
                  <a:lnTo>
                    <a:pt x="55" y="497"/>
                  </a:lnTo>
                  <a:lnTo>
                    <a:pt x="49" y="502"/>
                  </a:lnTo>
                  <a:lnTo>
                    <a:pt x="43" y="505"/>
                  </a:lnTo>
                  <a:lnTo>
                    <a:pt x="36" y="507"/>
                  </a:lnTo>
                  <a:lnTo>
                    <a:pt x="31" y="508"/>
                  </a:lnTo>
                  <a:lnTo>
                    <a:pt x="24" y="508"/>
                  </a:lnTo>
                  <a:lnTo>
                    <a:pt x="19" y="507"/>
                  </a:lnTo>
                  <a:lnTo>
                    <a:pt x="13" y="507"/>
                  </a:lnTo>
                  <a:lnTo>
                    <a:pt x="12" y="507"/>
                  </a:lnTo>
                  <a:lnTo>
                    <a:pt x="11" y="506"/>
                  </a:lnTo>
                  <a:lnTo>
                    <a:pt x="10" y="506"/>
                  </a:lnTo>
                  <a:lnTo>
                    <a:pt x="8" y="505"/>
                  </a:lnTo>
                  <a:lnTo>
                    <a:pt x="6" y="504"/>
                  </a:lnTo>
                  <a:lnTo>
                    <a:pt x="3" y="503"/>
                  </a:lnTo>
                  <a:lnTo>
                    <a:pt x="0" y="502"/>
                  </a:lnTo>
                  <a:lnTo>
                    <a:pt x="1" y="502"/>
                  </a:lnTo>
                  <a:lnTo>
                    <a:pt x="3" y="502"/>
                  </a:lnTo>
                  <a:lnTo>
                    <a:pt x="5" y="503"/>
                  </a:lnTo>
                  <a:lnTo>
                    <a:pt x="9" y="503"/>
                  </a:lnTo>
                  <a:lnTo>
                    <a:pt x="11" y="503"/>
                  </a:lnTo>
                  <a:lnTo>
                    <a:pt x="15" y="502"/>
                  </a:lnTo>
                  <a:lnTo>
                    <a:pt x="19" y="501"/>
                  </a:lnTo>
                  <a:lnTo>
                    <a:pt x="24" y="498"/>
                  </a:lnTo>
                  <a:lnTo>
                    <a:pt x="29" y="493"/>
                  </a:lnTo>
                  <a:lnTo>
                    <a:pt x="35" y="484"/>
                  </a:lnTo>
                  <a:lnTo>
                    <a:pt x="41" y="475"/>
                  </a:lnTo>
                  <a:lnTo>
                    <a:pt x="47" y="465"/>
                  </a:lnTo>
                  <a:lnTo>
                    <a:pt x="53" y="454"/>
                  </a:lnTo>
                  <a:lnTo>
                    <a:pt x="58" y="442"/>
                  </a:lnTo>
                  <a:lnTo>
                    <a:pt x="63" y="430"/>
                  </a:lnTo>
                  <a:lnTo>
                    <a:pt x="67" y="420"/>
                  </a:lnTo>
                  <a:lnTo>
                    <a:pt x="67" y="419"/>
                  </a:lnTo>
                  <a:lnTo>
                    <a:pt x="68" y="416"/>
                  </a:lnTo>
                  <a:lnTo>
                    <a:pt x="69" y="411"/>
                  </a:lnTo>
                  <a:lnTo>
                    <a:pt x="72" y="405"/>
                  </a:lnTo>
                  <a:lnTo>
                    <a:pt x="73" y="398"/>
                  </a:lnTo>
                  <a:lnTo>
                    <a:pt x="76" y="389"/>
                  </a:lnTo>
                  <a:lnTo>
                    <a:pt x="78" y="380"/>
                  </a:lnTo>
                  <a:lnTo>
                    <a:pt x="82" y="370"/>
                  </a:lnTo>
                  <a:lnTo>
                    <a:pt x="85" y="358"/>
                  </a:lnTo>
                  <a:lnTo>
                    <a:pt x="88" y="346"/>
                  </a:lnTo>
                  <a:lnTo>
                    <a:pt x="91" y="334"/>
                  </a:lnTo>
                  <a:lnTo>
                    <a:pt x="93" y="321"/>
                  </a:lnTo>
                  <a:lnTo>
                    <a:pt x="94" y="308"/>
                  </a:lnTo>
                  <a:lnTo>
                    <a:pt x="97" y="296"/>
                  </a:lnTo>
                  <a:lnTo>
                    <a:pt x="98" y="284"/>
                  </a:lnTo>
                  <a:lnTo>
                    <a:pt x="99" y="272"/>
                  </a:lnTo>
                  <a:lnTo>
                    <a:pt x="99" y="260"/>
                  </a:lnTo>
                  <a:lnTo>
                    <a:pt x="100" y="249"/>
                  </a:lnTo>
                  <a:lnTo>
                    <a:pt x="101" y="236"/>
                  </a:lnTo>
                  <a:lnTo>
                    <a:pt x="102" y="224"/>
                  </a:lnTo>
                  <a:lnTo>
                    <a:pt x="102" y="212"/>
                  </a:lnTo>
                  <a:lnTo>
                    <a:pt x="102" y="198"/>
                  </a:lnTo>
                  <a:lnTo>
                    <a:pt x="102" y="185"/>
                  </a:lnTo>
                  <a:lnTo>
                    <a:pt x="102" y="171"/>
                  </a:lnTo>
                  <a:lnTo>
                    <a:pt x="100" y="156"/>
                  </a:lnTo>
                  <a:lnTo>
                    <a:pt x="98" y="141"/>
                  </a:lnTo>
                  <a:lnTo>
                    <a:pt x="96" y="126"/>
                  </a:lnTo>
                  <a:lnTo>
                    <a:pt x="93" y="110"/>
                  </a:lnTo>
                  <a:lnTo>
                    <a:pt x="89" y="93"/>
                  </a:lnTo>
                  <a:lnTo>
                    <a:pt x="84" y="75"/>
                  </a:lnTo>
                  <a:lnTo>
                    <a:pt x="77" y="58"/>
                  </a:lnTo>
                  <a:lnTo>
                    <a:pt x="70" y="40"/>
                  </a:lnTo>
                  <a:lnTo>
                    <a:pt x="65" y="30"/>
                  </a:lnTo>
                  <a:lnTo>
                    <a:pt x="59" y="21"/>
                  </a:lnTo>
                  <a:lnTo>
                    <a:pt x="53" y="14"/>
                  </a:lnTo>
                  <a:lnTo>
                    <a:pt x="49" y="9"/>
                  </a:lnTo>
                  <a:lnTo>
                    <a:pt x="44" y="5"/>
                  </a:lnTo>
                  <a:lnTo>
                    <a:pt x="40" y="2"/>
                  </a:lnTo>
                  <a:lnTo>
                    <a:pt x="38" y="0"/>
                  </a:lnTo>
                  <a:lnTo>
                    <a:pt x="37" y="0"/>
                  </a:lnTo>
                </a:path>
              </a:pathLst>
            </a:custGeom>
            <a:solidFill>
              <a:srgbClr val="E5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4" name="Google Shape;284;p22"/>
            <p:cNvSpPr/>
            <p:nvPr/>
          </p:nvSpPr>
          <p:spPr>
            <a:xfrm>
              <a:off x="3823" y="2899"/>
              <a:ext cx="253" cy="692"/>
            </a:xfrm>
            <a:custGeom>
              <a:avLst/>
              <a:gdLst/>
              <a:ahLst/>
              <a:cxnLst/>
              <a:rect l="l" t="t" r="r" b="b"/>
              <a:pathLst>
                <a:path w="132" h="515" extrusionOk="0">
                  <a:moveTo>
                    <a:pt x="39" y="0"/>
                  </a:moveTo>
                  <a:lnTo>
                    <a:pt x="39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9" y="1"/>
                  </a:lnTo>
                  <a:lnTo>
                    <a:pt x="54" y="2"/>
                  </a:lnTo>
                  <a:lnTo>
                    <a:pt x="59" y="4"/>
                  </a:lnTo>
                  <a:lnTo>
                    <a:pt x="64" y="6"/>
                  </a:lnTo>
                  <a:lnTo>
                    <a:pt x="68" y="9"/>
                  </a:lnTo>
                  <a:lnTo>
                    <a:pt x="71" y="11"/>
                  </a:lnTo>
                  <a:lnTo>
                    <a:pt x="73" y="13"/>
                  </a:lnTo>
                  <a:lnTo>
                    <a:pt x="76" y="16"/>
                  </a:lnTo>
                  <a:lnTo>
                    <a:pt x="79" y="20"/>
                  </a:lnTo>
                  <a:lnTo>
                    <a:pt x="82" y="24"/>
                  </a:lnTo>
                  <a:lnTo>
                    <a:pt x="86" y="29"/>
                  </a:lnTo>
                  <a:lnTo>
                    <a:pt x="89" y="34"/>
                  </a:lnTo>
                  <a:lnTo>
                    <a:pt x="92" y="39"/>
                  </a:lnTo>
                  <a:lnTo>
                    <a:pt x="96" y="46"/>
                  </a:lnTo>
                  <a:lnTo>
                    <a:pt x="99" y="53"/>
                  </a:lnTo>
                  <a:lnTo>
                    <a:pt x="103" y="59"/>
                  </a:lnTo>
                  <a:lnTo>
                    <a:pt x="106" y="67"/>
                  </a:lnTo>
                  <a:lnTo>
                    <a:pt x="109" y="74"/>
                  </a:lnTo>
                  <a:lnTo>
                    <a:pt x="112" y="83"/>
                  </a:lnTo>
                  <a:lnTo>
                    <a:pt x="114" y="91"/>
                  </a:lnTo>
                  <a:lnTo>
                    <a:pt x="117" y="100"/>
                  </a:lnTo>
                  <a:lnTo>
                    <a:pt x="118" y="107"/>
                  </a:lnTo>
                  <a:lnTo>
                    <a:pt x="120" y="115"/>
                  </a:lnTo>
                  <a:lnTo>
                    <a:pt x="122" y="123"/>
                  </a:lnTo>
                  <a:lnTo>
                    <a:pt x="123" y="133"/>
                  </a:lnTo>
                  <a:lnTo>
                    <a:pt x="125" y="142"/>
                  </a:lnTo>
                  <a:lnTo>
                    <a:pt x="126" y="152"/>
                  </a:lnTo>
                  <a:lnTo>
                    <a:pt x="128" y="162"/>
                  </a:lnTo>
                  <a:lnTo>
                    <a:pt x="128" y="173"/>
                  </a:lnTo>
                  <a:lnTo>
                    <a:pt x="129" y="185"/>
                  </a:lnTo>
                  <a:lnTo>
                    <a:pt x="130" y="197"/>
                  </a:lnTo>
                  <a:lnTo>
                    <a:pt x="131" y="210"/>
                  </a:lnTo>
                  <a:lnTo>
                    <a:pt x="131" y="223"/>
                  </a:lnTo>
                  <a:lnTo>
                    <a:pt x="131" y="236"/>
                  </a:lnTo>
                  <a:lnTo>
                    <a:pt x="131" y="251"/>
                  </a:lnTo>
                  <a:lnTo>
                    <a:pt x="130" y="266"/>
                  </a:lnTo>
                  <a:lnTo>
                    <a:pt x="129" y="281"/>
                  </a:lnTo>
                  <a:lnTo>
                    <a:pt x="128" y="297"/>
                  </a:lnTo>
                  <a:lnTo>
                    <a:pt x="126" y="313"/>
                  </a:lnTo>
                  <a:lnTo>
                    <a:pt x="123" y="329"/>
                  </a:lnTo>
                  <a:lnTo>
                    <a:pt x="120" y="346"/>
                  </a:lnTo>
                  <a:lnTo>
                    <a:pt x="117" y="362"/>
                  </a:lnTo>
                  <a:lnTo>
                    <a:pt x="113" y="378"/>
                  </a:lnTo>
                  <a:lnTo>
                    <a:pt x="109" y="393"/>
                  </a:lnTo>
                  <a:lnTo>
                    <a:pt x="105" y="408"/>
                  </a:lnTo>
                  <a:lnTo>
                    <a:pt x="101" y="423"/>
                  </a:lnTo>
                  <a:lnTo>
                    <a:pt x="96" y="437"/>
                  </a:lnTo>
                  <a:lnTo>
                    <a:pt x="91" y="450"/>
                  </a:lnTo>
                  <a:lnTo>
                    <a:pt x="86" y="462"/>
                  </a:lnTo>
                  <a:lnTo>
                    <a:pt x="81" y="473"/>
                  </a:lnTo>
                  <a:lnTo>
                    <a:pt x="76" y="482"/>
                  </a:lnTo>
                  <a:lnTo>
                    <a:pt x="70" y="490"/>
                  </a:lnTo>
                  <a:lnTo>
                    <a:pt x="65" y="497"/>
                  </a:lnTo>
                  <a:lnTo>
                    <a:pt x="58" y="503"/>
                  </a:lnTo>
                  <a:lnTo>
                    <a:pt x="51" y="508"/>
                  </a:lnTo>
                  <a:lnTo>
                    <a:pt x="45" y="511"/>
                  </a:lnTo>
                  <a:lnTo>
                    <a:pt x="38" y="513"/>
                  </a:lnTo>
                  <a:lnTo>
                    <a:pt x="32" y="514"/>
                  </a:lnTo>
                  <a:lnTo>
                    <a:pt x="25" y="514"/>
                  </a:lnTo>
                  <a:lnTo>
                    <a:pt x="20" y="513"/>
                  </a:lnTo>
                  <a:lnTo>
                    <a:pt x="14" y="513"/>
                  </a:lnTo>
                  <a:lnTo>
                    <a:pt x="13" y="513"/>
                  </a:lnTo>
                  <a:lnTo>
                    <a:pt x="12" y="512"/>
                  </a:lnTo>
                  <a:lnTo>
                    <a:pt x="10" y="512"/>
                  </a:lnTo>
                  <a:lnTo>
                    <a:pt x="8" y="511"/>
                  </a:lnTo>
                  <a:lnTo>
                    <a:pt x="6" y="510"/>
                  </a:lnTo>
                  <a:lnTo>
                    <a:pt x="3" y="509"/>
                  </a:lnTo>
                  <a:lnTo>
                    <a:pt x="0" y="508"/>
                  </a:lnTo>
                  <a:lnTo>
                    <a:pt x="1" y="508"/>
                  </a:lnTo>
                  <a:lnTo>
                    <a:pt x="3" y="508"/>
                  </a:lnTo>
                  <a:lnTo>
                    <a:pt x="5" y="509"/>
                  </a:lnTo>
                  <a:lnTo>
                    <a:pt x="9" y="509"/>
                  </a:lnTo>
                  <a:lnTo>
                    <a:pt x="12" y="509"/>
                  </a:lnTo>
                  <a:lnTo>
                    <a:pt x="16" y="508"/>
                  </a:lnTo>
                  <a:lnTo>
                    <a:pt x="20" y="507"/>
                  </a:lnTo>
                  <a:lnTo>
                    <a:pt x="25" y="504"/>
                  </a:lnTo>
                  <a:lnTo>
                    <a:pt x="30" y="499"/>
                  </a:lnTo>
                  <a:lnTo>
                    <a:pt x="37" y="490"/>
                  </a:lnTo>
                  <a:lnTo>
                    <a:pt x="43" y="481"/>
                  </a:lnTo>
                  <a:lnTo>
                    <a:pt x="49" y="470"/>
                  </a:lnTo>
                  <a:lnTo>
                    <a:pt x="56" y="459"/>
                  </a:lnTo>
                  <a:lnTo>
                    <a:pt x="61" y="447"/>
                  </a:lnTo>
                  <a:lnTo>
                    <a:pt x="66" y="435"/>
                  </a:lnTo>
                  <a:lnTo>
                    <a:pt x="70" y="425"/>
                  </a:lnTo>
                  <a:lnTo>
                    <a:pt x="70" y="424"/>
                  </a:lnTo>
                  <a:lnTo>
                    <a:pt x="71" y="421"/>
                  </a:lnTo>
                  <a:lnTo>
                    <a:pt x="72" y="416"/>
                  </a:lnTo>
                  <a:lnTo>
                    <a:pt x="75" y="410"/>
                  </a:lnTo>
                  <a:lnTo>
                    <a:pt x="77" y="403"/>
                  </a:lnTo>
                  <a:lnTo>
                    <a:pt x="80" y="394"/>
                  </a:lnTo>
                  <a:lnTo>
                    <a:pt x="82" y="384"/>
                  </a:lnTo>
                  <a:lnTo>
                    <a:pt x="86" y="374"/>
                  </a:lnTo>
                  <a:lnTo>
                    <a:pt x="89" y="362"/>
                  </a:lnTo>
                  <a:lnTo>
                    <a:pt x="92" y="350"/>
                  </a:lnTo>
                  <a:lnTo>
                    <a:pt x="95" y="338"/>
                  </a:lnTo>
                  <a:lnTo>
                    <a:pt x="97" y="325"/>
                  </a:lnTo>
                  <a:lnTo>
                    <a:pt x="99" y="312"/>
                  </a:lnTo>
                  <a:lnTo>
                    <a:pt x="102" y="300"/>
                  </a:lnTo>
                  <a:lnTo>
                    <a:pt x="103" y="287"/>
                  </a:lnTo>
                  <a:lnTo>
                    <a:pt x="104" y="275"/>
                  </a:lnTo>
                  <a:lnTo>
                    <a:pt x="104" y="263"/>
                  </a:lnTo>
                  <a:lnTo>
                    <a:pt x="105" y="252"/>
                  </a:lnTo>
                  <a:lnTo>
                    <a:pt x="106" y="239"/>
                  </a:lnTo>
                  <a:lnTo>
                    <a:pt x="107" y="227"/>
                  </a:lnTo>
                  <a:lnTo>
                    <a:pt x="107" y="214"/>
                  </a:lnTo>
                  <a:lnTo>
                    <a:pt x="107" y="200"/>
                  </a:lnTo>
                  <a:lnTo>
                    <a:pt x="107" y="187"/>
                  </a:lnTo>
                  <a:lnTo>
                    <a:pt x="107" y="173"/>
                  </a:lnTo>
                  <a:lnTo>
                    <a:pt x="105" y="158"/>
                  </a:lnTo>
                  <a:lnTo>
                    <a:pt x="103" y="143"/>
                  </a:lnTo>
                  <a:lnTo>
                    <a:pt x="101" y="127"/>
                  </a:lnTo>
                  <a:lnTo>
                    <a:pt x="97" y="111"/>
                  </a:lnTo>
                  <a:lnTo>
                    <a:pt x="93" y="94"/>
                  </a:lnTo>
                  <a:lnTo>
                    <a:pt x="88" y="76"/>
                  </a:lnTo>
                  <a:lnTo>
                    <a:pt x="81" y="59"/>
                  </a:lnTo>
                  <a:lnTo>
                    <a:pt x="73" y="40"/>
                  </a:lnTo>
                  <a:lnTo>
                    <a:pt x="68" y="30"/>
                  </a:lnTo>
                  <a:lnTo>
                    <a:pt x="62" y="21"/>
                  </a:lnTo>
                  <a:lnTo>
                    <a:pt x="56" y="14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40" y="0"/>
                  </a:lnTo>
                  <a:lnTo>
                    <a:pt x="39" y="0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5" name="Google Shape;285;p22"/>
            <p:cNvSpPr/>
            <p:nvPr/>
          </p:nvSpPr>
          <p:spPr>
            <a:xfrm>
              <a:off x="3601" y="2380"/>
              <a:ext cx="387" cy="607"/>
            </a:xfrm>
            <a:custGeom>
              <a:avLst/>
              <a:gdLst/>
              <a:ahLst/>
              <a:cxnLst/>
              <a:rect l="l" t="t" r="r" b="b"/>
              <a:pathLst>
                <a:path w="200" h="451" extrusionOk="0">
                  <a:moveTo>
                    <a:pt x="0" y="439"/>
                  </a:moveTo>
                  <a:lnTo>
                    <a:pt x="1" y="433"/>
                  </a:lnTo>
                  <a:lnTo>
                    <a:pt x="2" y="427"/>
                  </a:lnTo>
                  <a:lnTo>
                    <a:pt x="3" y="421"/>
                  </a:lnTo>
                  <a:lnTo>
                    <a:pt x="4" y="415"/>
                  </a:lnTo>
                  <a:lnTo>
                    <a:pt x="5" y="409"/>
                  </a:lnTo>
                  <a:lnTo>
                    <a:pt x="6" y="403"/>
                  </a:lnTo>
                  <a:lnTo>
                    <a:pt x="8" y="396"/>
                  </a:lnTo>
                  <a:lnTo>
                    <a:pt x="9" y="389"/>
                  </a:lnTo>
                  <a:lnTo>
                    <a:pt x="11" y="382"/>
                  </a:lnTo>
                  <a:lnTo>
                    <a:pt x="13" y="374"/>
                  </a:lnTo>
                  <a:lnTo>
                    <a:pt x="15" y="366"/>
                  </a:lnTo>
                  <a:lnTo>
                    <a:pt x="17" y="358"/>
                  </a:lnTo>
                  <a:lnTo>
                    <a:pt x="19" y="349"/>
                  </a:lnTo>
                  <a:lnTo>
                    <a:pt x="22" y="340"/>
                  </a:lnTo>
                  <a:lnTo>
                    <a:pt x="25" y="332"/>
                  </a:lnTo>
                  <a:lnTo>
                    <a:pt x="28" y="322"/>
                  </a:lnTo>
                  <a:lnTo>
                    <a:pt x="31" y="313"/>
                  </a:lnTo>
                  <a:lnTo>
                    <a:pt x="34" y="304"/>
                  </a:lnTo>
                  <a:lnTo>
                    <a:pt x="37" y="295"/>
                  </a:lnTo>
                  <a:lnTo>
                    <a:pt x="40" y="287"/>
                  </a:lnTo>
                  <a:lnTo>
                    <a:pt x="43" y="279"/>
                  </a:lnTo>
                  <a:lnTo>
                    <a:pt x="45" y="272"/>
                  </a:lnTo>
                  <a:lnTo>
                    <a:pt x="48" y="265"/>
                  </a:lnTo>
                  <a:lnTo>
                    <a:pt x="50" y="258"/>
                  </a:lnTo>
                  <a:lnTo>
                    <a:pt x="52" y="252"/>
                  </a:lnTo>
                  <a:lnTo>
                    <a:pt x="54" y="245"/>
                  </a:lnTo>
                  <a:lnTo>
                    <a:pt x="57" y="239"/>
                  </a:lnTo>
                  <a:lnTo>
                    <a:pt x="59" y="232"/>
                  </a:lnTo>
                  <a:lnTo>
                    <a:pt x="62" y="226"/>
                  </a:lnTo>
                  <a:lnTo>
                    <a:pt x="64" y="219"/>
                  </a:lnTo>
                  <a:lnTo>
                    <a:pt x="67" y="212"/>
                  </a:lnTo>
                  <a:lnTo>
                    <a:pt x="70" y="206"/>
                  </a:lnTo>
                  <a:lnTo>
                    <a:pt x="73" y="199"/>
                  </a:lnTo>
                  <a:lnTo>
                    <a:pt x="76" y="192"/>
                  </a:lnTo>
                  <a:lnTo>
                    <a:pt x="80" y="185"/>
                  </a:lnTo>
                  <a:lnTo>
                    <a:pt x="83" y="177"/>
                  </a:lnTo>
                  <a:lnTo>
                    <a:pt x="86" y="168"/>
                  </a:lnTo>
                  <a:lnTo>
                    <a:pt x="89" y="160"/>
                  </a:lnTo>
                  <a:lnTo>
                    <a:pt x="93" y="152"/>
                  </a:lnTo>
                  <a:lnTo>
                    <a:pt x="97" y="143"/>
                  </a:lnTo>
                  <a:lnTo>
                    <a:pt x="101" y="134"/>
                  </a:lnTo>
                  <a:lnTo>
                    <a:pt x="105" y="126"/>
                  </a:lnTo>
                  <a:lnTo>
                    <a:pt x="109" y="117"/>
                  </a:lnTo>
                  <a:lnTo>
                    <a:pt x="113" y="110"/>
                  </a:lnTo>
                  <a:lnTo>
                    <a:pt x="116" y="103"/>
                  </a:lnTo>
                  <a:lnTo>
                    <a:pt x="120" y="95"/>
                  </a:lnTo>
                  <a:lnTo>
                    <a:pt x="124" y="87"/>
                  </a:lnTo>
                  <a:lnTo>
                    <a:pt x="128" y="81"/>
                  </a:lnTo>
                  <a:lnTo>
                    <a:pt x="134" y="69"/>
                  </a:lnTo>
                  <a:lnTo>
                    <a:pt x="139" y="60"/>
                  </a:lnTo>
                  <a:lnTo>
                    <a:pt x="142" y="52"/>
                  </a:lnTo>
                  <a:lnTo>
                    <a:pt x="144" y="45"/>
                  </a:lnTo>
                  <a:lnTo>
                    <a:pt x="146" y="38"/>
                  </a:lnTo>
                  <a:lnTo>
                    <a:pt x="148" y="33"/>
                  </a:lnTo>
                  <a:lnTo>
                    <a:pt x="150" y="26"/>
                  </a:lnTo>
                  <a:lnTo>
                    <a:pt x="155" y="18"/>
                  </a:lnTo>
                  <a:lnTo>
                    <a:pt x="157" y="15"/>
                  </a:lnTo>
                  <a:lnTo>
                    <a:pt x="159" y="13"/>
                  </a:lnTo>
                  <a:lnTo>
                    <a:pt x="161" y="11"/>
                  </a:lnTo>
                  <a:lnTo>
                    <a:pt x="163" y="9"/>
                  </a:lnTo>
                  <a:lnTo>
                    <a:pt x="164" y="7"/>
                  </a:lnTo>
                  <a:lnTo>
                    <a:pt x="166" y="5"/>
                  </a:lnTo>
                  <a:lnTo>
                    <a:pt x="168" y="4"/>
                  </a:lnTo>
                  <a:lnTo>
                    <a:pt x="169" y="3"/>
                  </a:lnTo>
                  <a:lnTo>
                    <a:pt x="170" y="2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7" y="0"/>
                  </a:lnTo>
                  <a:lnTo>
                    <a:pt x="180" y="1"/>
                  </a:lnTo>
                  <a:lnTo>
                    <a:pt x="182" y="4"/>
                  </a:lnTo>
                  <a:lnTo>
                    <a:pt x="184" y="9"/>
                  </a:lnTo>
                  <a:lnTo>
                    <a:pt x="186" y="17"/>
                  </a:lnTo>
                  <a:lnTo>
                    <a:pt x="187" y="22"/>
                  </a:lnTo>
                  <a:lnTo>
                    <a:pt x="188" y="29"/>
                  </a:lnTo>
                  <a:lnTo>
                    <a:pt x="189" y="38"/>
                  </a:lnTo>
                  <a:lnTo>
                    <a:pt x="191" y="48"/>
                  </a:lnTo>
                  <a:lnTo>
                    <a:pt x="193" y="61"/>
                  </a:lnTo>
                  <a:lnTo>
                    <a:pt x="194" y="74"/>
                  </a:lnTo>
                  <a:lnTo>
                    <a:pt x="195" y="88"/>
                  </a:lnTo>
                  <a:lnTo>
                    <a:pt x="197" y="102"/>
                  </a:lnTo>
                  <a:lnTo>
                    <a:pt x="198" y="115"/>
                  </a:lnTo>
                  <a:lnTo>
                    <a:pt x="199" y="129"/>
                  </a:lnTo>
                  <a:lnTo>
                    <a:pt x="199" y="142"/>
                  </a:lnTo>
                  <a:lnTo>
                    <a:pt x="198" y="154"/>
                  </a:lnTo>
                  <a:lnTo>
                    <a:pt x="197" y="165"/>
                  </a:lnTo>
                  <a:lnTo>
                    <a:pt x="195" y="174"/>
                  </a:lnTo>
                  <a:lnTo>
                    <a:pt x="192" y="182"/>
                  </a:lnTo>
                  <a:lnTo>
                    <a:pt x="188" y="187"/>
                  </a:lnTo>
                  <a:lnTo>
                    <a:pt x="182" y="194"/>
                  </a:lnTo>
                  <a:lnTo>
                    <a:pt x="177" y="200"/>
                  </a:lnTo>
                  <a:lnTo>
                    <a:pt x="174" y="206"/>
                  </a:lnTo>
                  <a:lnTo>
                    <a:pt x="171" y="212"/>
                  </a:lnTo>
                  <a:lnTo>
                    <a:pt x="170" y="217"/>
                  </a:lnTo>
                  <a:lnTo>
                    <a:pt x="169" y="221"/>
                  </a:lnTo>
                  <a:lnTo>
                    <a:pt x="167" y="225"/>
                  </a:lnTo>
                  <a:lnTo>
                    <a:pt x="164" y="228"/>
                  </a:lnTo>
                  <a:lnTo>
                    <a:pt x="161" y="232"/>
                  </a:lnTo>
                  <a:lnTo>
                    <a:pt x="158" y="238"/>
                  </a:lnTo>
                  <a:lnTo>
                    <a:pt x="153" y="245"/>
                  </a:lnTo>
                  <a:lnTo>
                    <a:pt x="150" y="252"/>
                  </a:lnTo>
                  <a:lnTo>
                    <a:pt x="148" y="259"/>
                  </a:lnTo>
                  <a:lnTo>
                    <a:pt x="145" y="265"/>
                  </a:lnTo>
                  <a:lnTo>
                    <a:pt x="143" y="270"/>
                  </a:lnTo>
                  <a:lnTo>
                    <a:pt x="141" y="274"/>
                  </a:lnTo>
                  <a:lnTo>
                    <a:pt x="139" y="279"/>
                  </a:lnTo>
                  <a:lnTo>
                    <a:pt x="135" y="287"/>
                  </a:lnTo>
                  <a:lnTo>
                    <a:pt x="130" y="296"/>
                  </a:lnTo>
                  <a:lnTo>
                    <a:pt x="124" y="307"/>
                  </a:lnTo>
                  <a:lnTo>
                    <a:pt x="119" y="317"/>
                  </a:lnTo>
                  <a:lnTo>
                    <a:pt x="115" y="327"/>
                  </a:lnTo>
                  <a:lnTo>
                    <a:pt x="112" y="334"/>
                  </a:lnTo>
                  <a:lnTo>
                    <a:pt x="110" y="338"/>
                  </a:lnTo>
                  <a:lnTo>
                    <a:pt x="108" y="344"/>
                  </a:lnTo>
                  <a:lnTo>
                    <a:pt x="104" y="351"/>
                  </a:lnTo>
                  <a:lnTo>
                    <a:pt x="97" y="361"/>
                  </a:lnTo>
                  <a:lnTo>
                    <a:pt x="90" y="371"/>
                  </a:lnTo>
                  <a:lnTo>
                    <a:pt x="83" y="383"/>
                  </a:lnTo>
                  <a:lnTo>
                    <a:pt x="75" y="393"/>
                  </a:lnTo>
                  <a:lnTo>
                    <a:pt x="69" y="402"/>
                  </a:lnTo>
                  <a:lnTo>
                    <a:pt x="64" y="409"/>
                  </a:lnTo>
                  <a:lnTo>
                    <a:pt x="61" y="413"/>
                  </a:lnTo>
                  <a:lnTo>
                    <a:pt x="59" y="420"/>
                  </a:lnTo>
                  <a:lnTo>
                    <a:pt x="56" y="426"/>
                  </a:lnTo>
                  <a:lnTo>
                    <a:pt x="54" y="432"/>
                  </a:lnTo>
                  <a:lnTo>
                    <a:pt x="53" y="438"/>
                  </a:lnTo>
                  <a:lnTo>
                    <a:pt x="50" y="442"/>
                  </a:lnTo>
                  <a:lnTo>
                    <a:pt x="47" y="446"/>
                  </a:lnTo>
                  <a:lnTo>
                    <a:pt x="43" y="448"/>
                  </a:lnTo>
                  <a:lnTo>
                    <a:pt x="36" y="449"/>
                  </a:lnTo>
                  <a:lnTo>
                    <a:pt x="29" y="450"/>
                  </a:lnTo>
                  <a:lnTo>
                    <a:pt x="22" y="450"/>
                  </a:lnTo>
                  <a:lnTo>
                    <a:pt x="15" y="449"/>
                  </a:lnTo>
                  <a:lnTo>
                    <a:pt x="9" y="447"/>
                  </a:lnTo>
                  <a:lnTo>
                    <a:pt x="4" y="445"/>
                  </a:lnTo>
                  <a:lnTo>
                    <a:pt x="1" y="443"/>
                  </a:lnTo>
                  <a:lnTo>
                    <a:pt x="0" y="439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6" name="Google Shape;286;p22"/>
            <p:cNvSpPr/>
            <p:nvPr/>
          </p:nvSpPr>
          <p:spPr>
            <a:xfrm>
              <a:off x="3601" y="2380"/>
              <a:ext cx="399" cy="614"/>
            </a:xfrm>
            <a:custGeom>
              <a:avLst/>
              <a:gdLst/>
              <a:ahLst/>
              <a:cxnLst/>
              <a:rect l="l" t="t" r="r" b="b"/>
              <a:pathLst>
                <a:path w="206" h="457" extrusionOk="0">
                  <a:moveTo>
                    <a:pt x="0" y="445"/>
                  </a:moveTo>
                  <a:lnTo>
                    <a:pt x="0" y="445"/>
                  </a:lnTo>
                  <a:lnTo>
                    <a:pt x="1" y="439"/>
                  </a:lnTo>
                  <a:lnTo>
                    <a:pt x="2" y="433"/>
                  </a:lnTo>
                  <a:lnTo>
                    <a:pt x="3" y="427"/>
                  </a:lnTo>
                  <a:lnTo>
                    <a:pt x="4" y="421"/>
                  </a:lnTo>
                  <a:lnTo>
                    <a:pt x="5" y="414"/>
                  </a:lnTo>
                  <a:lnTo>
                    <a:pt x="6" y="408"/>
                  </a:lnTo>
                  <a:lnTo>
                    <a:pt x="8" y="401"/>
                  </a:lnTo>
                  <a:lnTo>
                    <a:pt x="9" y="394"/>
                  </a:lnTo>
                  <a:lnTo>
                    <a:pt x="11" y="387"/>
                  </a:lnTo>
                  <a:lnTo>
                    <a:pt x="13" y="379"/>
                  </a:lnTo>
                  <a:lnTo>
                    <a:pt x="15" y="371"/>
                  </a:lnTo>
                  <a:lnTo>
                    <a:pt x="18" y="363"/>
                  </a:lnTo>
                  <a:lnTo>
                    <a:pt x="20" y="354"/>
                  </a:lnTo>
                  <a:lnTo>
                    <a:pt x="23" y="345"/>
                  </a:lnTo>
                  <a:lnTo>
                    <a:pt x="26" y="336"/>
                  </a:lnTo>
                  <a:lnTo>
                    <a:pt x="29" y="326"/>
                  </a:lnTo>
                  <a:lnTo>
                    <a:pt x="32" y="317"/>
                  </a:lnTo>
                  <a:lnTo>
                    <a:pt x="35" y="308"/>
                  </a:lnTo>
                  <a:lnTo>
                    <a:pt x="38" y="299"/>
                  </a:lnTo>
                  <a:lnTo>
                    <a:pt x="41" y="291"/>
                  </a:lnTo>
                  <a:lnTo>
                    <a:pt x="44" y="283"/>
                  </a:lnTo>
                  <a:lnTo>
                    <a:pt x="46" y="276"/>
                  </a:lnTo>
                  <a:lnTo>
                    <a:pt x="49" y="269"/>
                  </a:lnTo>
                  <a:lnTo>
                    <a:pt x="51" y="261"/>
                  </a:lnTo>
                  <a:lnTo>
                    <a:pt x="54" y="255"/>
                  </a:lnTo>
                  <a:lnTo>
                    <a:pt x="56" y="248"/>
                  </a:lnTo>
                  <a:lnTo>
                    <a:pt x="59" y="242"/>
                  </a:lnTo>
                  <a:lnTo>
                    <a:pt x="61" y="235"/>
                  </a:lnTo>
                  <a:lnTo>
                    <a:pt x="64" y="229"/>
                  </a:lnTo>
                  <a:lnTo>
                    <a:pt x="66" y="222"/>
                  </a:lnTo>
                  <a:lnTo>
                    <a:pt x="69" y="215"/>
                  </a:lnTo>
                  <a:lnTo>
                    <a:pt x="72" y="209"/>
                  </a:lnTo>
                  <a:lnTo>
                    <a:pt x="75" y="202"/>
                  </a:lnTo>
                  <a:lnTo>
                    <a:pt x="78" y="195"/>
                  </a:lnTo>
                  <a:lnTo>
                    <a:pt x="82" y="187"/>
                  </a:lnTo>
                  <a:lnTo>
                    <a:pt x="85" y="179"/>
                  </a:lnTo>
                  <a:lnTo>
                    <a:pt x="89" y="170"/>
                  </a:lnTo>
                  <a:lnTo>
                    <a:pt x="92" y="162"/>
                  </a:lnTo>
                  <a:lnTo>
                    <a:pt x="96" y="154"/>
                  </a:lnTo>
                  <a:lnTo>
                    <a:pt x="100" y="145"/>
                  </a:lnTo>
                  <a:lnTo>
                    <a:pt x="104" y="136"/>
                  </a:lnTo>
                  <a:lnTo>
                    <a:pt x="108" y="128"/>
                  </a:lnTo>
                  <a:lnTo>
                    <a:pt x="112" y="119"/>
                  </a:lnTo>
                  <a:lnTo>
                    <a:pt x="116" y="111"/>
                  </a:lnTo>
                  <a:lnTo>
                    <a:pt x="120" y="104"/>
                  </a:lnTo>
                  <a:lnTo>
                    <a:pt x="124" y="96"/>
                  </a:lnTo>
                  <a:lnTo>
                    <a:pt x="128" y="88"/>
                  </a:lnTo>
                  <a:lnTo>
                    <a:pt x="132" y="82"/>
                  </a:lnTo>
                  <a:lnTo>
                    <a:pt x="138" y="70"/>
                  </a:lnTo>
                  <a:lnTo>
                    <a:pt x="143" y="61"/>
                  </a:lnTo>
                  <a:lnTo>
                    <a:pt x="146" y="53"/>
                  </a:lnTo>
                  <a:lnTo>
                    <a:pt x="148" y="46"/>
                  </a:lnTo>
                  <a:lnTo>
                    <a:pt x="150" y="39"/>
                  </a:lnTo>
                  <a:lnTo>
                    <a:pt x="152" y="33"/>
                  </a:lnTo>
                  <a:lnTo>
                    <a:pt x="155" y="26"/>
                  </a:lnTo>
                  <a:lnTo>
                    <a:pt x="160" y="18"/>
                  </a:lnTo>
                  <a:lnTo>
                    <a:pt x="162" y="15"/>
                  </a:lnTo>
                  <a:lnTo>
                    <a:pt x="164" y="13"/>
                  </a:lnTo>
                  <a:lnTo>
                    <a:pt x="166" y="11"/>
                  </a:lnTo>
                  <a:lnTo>
                    <a:pt x="168" y="9"/>
                  </a:lnTo>
                  <a:lnTo>
                    <a:pt x="169" y="7"/>
                  </a:lnTo>
                  <a:lnTo>
                    <a:pt x="171" y="5"/>
                  </a:lnTo>
                  <a:lnTo>
                    <a:pt x="173" y="4"/>
                  </a:lnTo>
                  <a:lnTo>
                    <a:pt x="174" y="3"/>
                  </a:lnTo>
                  <a:lnTo>
                    <a:pt x="175" y="2"/>
                  </a:lnTo>
                  <a:lnTo>
                    <a:pt x="177" y="1"/>
                  </a:lnTo>
                  <a:lnTo>
                    <a:pt x="179" y="1"/>
                  </a:lnTo>
                  <a:lnTo>
                    <a:pt x="182" y="0"/>
                  </a:lnTo>
                  <a:lnTo>
                    <a:pt x="185" y="1"/>
                  </a:lnTo>
                  <a:lnTo>
                    <a:pt x="188" y="4"/>
                  </a:lnTo>
                  <a:lnTo>
                    <a:pt x="190" y="9"/>
                  </a:lnTo>
                  <a:lnTo>
                    <a:pt x="192" y="17"/>
                  </a:lnTo>
                  <a:lnTo>
                    <a:pt x="193" y="22"/>
                  </a:lnTo>
                  <a:lnTo>
                    <a:pt x="194" y="29"/>
                  </a:lnTo>
                  <a:lnTo>
                    <a:pt x="195" y="39"/>
                  </a:lnTo>
                  <a:lnTo>
                    <a:pt x="197" y="49"/>
                  </a:lnTo>
                  <a:lnTo>
                    <a:pt x="199" y="62"/>
                  </a:lnTo>
                  <a:lnTo>
                    <a:pt x="200" y="75"/>
                  </a:lnTo>
                  <a:lnTo>
                    <a:pt x="201" y="89"/>
                  </a:lnTo>
                  <a:lnTo>
                    <a:pt x="203" y="103"/>
                  </a:lnTo>
                  <a:lnTo>
                    <a:pt x="204" y="117"/>
                  </a:lnTo>
                  <a:lnTo>
                    <a:pt x="205" y="131"/>
                  </a:lnTo>
                  <a:lnTo>
                    <a:pt x="205" y="144"/>
                  </a:lnTo>
                  <a:lnTo>
                    <a:pt x="204" y="156"/>
                  </a:lnTo>
                  <a:lnTo>
                    <a:pt x="203" y="167"/>
                  </a:lnTo>
                  <a:lnTo>
                    <a:pt x="201" y="176"/>
                  </a:lnTo>
                  <a:lnTo>
                    <a:pt x="198" y="184"/>
                  </a:lnTo>
                  <a:lnTo>
                    <a:pt x="194" y="189"/>
                  </a:lnTo>
                  <a:lnTo>
                    <a:pt x="187" y="197"/>
                  </a:lnTo>
                  <a:lnTo>
                    <a:pt x="182" y="203"/>
                  </a:lnTo>
                  <a:lnTo>
                    <a:pt x="179" y="209"/>
                  </a:lnTo>
                  <a:lnTo>
                    <a:pt x="176" y="215"/>
                  </a:lnTo>
                  <a:lnTo>
                    <a:pt x="175" y="220"/>
                  </a:lnTo>
                  <a:lnTo>
                    <a:pt x="174" y="224"/>
                  </a:lnTo>
                  <a:lnTo>
                    <a:pt x="172" y="228"/>
                  </a:lnTo>
                  <a:lnTo>
                    <a:pt x="169" y="231"/>
                  </a:lnTo>
                  <a:lnTo>
                    <a:pt x="166" y="235"/>
                  </a:lnTo>
                  <a:lnTo>
                    <a:pt x="163" y="241"/>
                  </a:lnTo>
                  <a:lnTo>
                    <a:pt x="158" y="248"/>
                  </a:lnTo>
                  <a:lnTo>
                    <a:pt x="155" y="255"/>
                  </a:lnTo>
                  <a:lnTo>
                    <a:pt x="152" y="262"/>
                  </a:lnTo>
                  <a:lnTo>
                    <a:pt x="149" y="269"/>
                  </a:lnTo>
                  <a:lnTo>
                    <a:pt x="147" y="274"/>
                  </a:lnTo>
                  <a:lnTo>
                    <a:pt x="145" y="278"/>
                  </a:lnTo>
                  <a:lnTo>
                    <a:pt x="143" y="283"/>
                  </a:lnTo>
                  <a:lnTo>
                    <a:pt x="139" y="291"/>
                  </a:lnTo>
                  <a:lnTo>
                    <a:pt x="134" y="300"/>
                  </a:lnTo>
                  <a:lnTo>
                    <a:pt x="128" y="311"/>
                  </a:lnTo>
                  <a:lnTo>
                    <a:pt x="123" y="321"/>
                  </a:lnTo>
                  <a:lnTo>
                    <a:pt x="118" y="331"/>
                  </a:lnTo>
                  <a:lnTo>
                    <a:pt x="115" y="338"/>
                  </a:lnTo>
                  <a:lnTo>
                    <a:pt x="113" y="343"/>
                  </a:lnTo>
                  <a:lnTo>
                    <a:pt x="111" y="349"/>
                  </a:lnTo>
                  <a:lnTo>
                    <a:pt x="107" y="356"/>
                  </a:lnTo>
                  <a:lnTo>
                    <a:pt x="100" y="366"/>
                  </a:lnTo>
                  <a:lnTo>
                    <a:pt x="93" y="376"/>
                  </a:lnTo>
                  <a:lnTo>
                    <a:pt x="85" y="388"/>
                  </a:lnTo>
                  <a:lnTo>
                    <a:pt x="77" y="398"/>
                  </a:lnTo>
                  <a:lnTo>
                    <a:pt x="71" y="407"/>
                  </a:lnTo>
                  <a:lnTo>
                    <a:pt x="66" y="414"/>
                  </a:lnTo>
                  <a:lnTo>
                    <a:pt x="63" y="419"/>
                  </a:lnTo>
                  <a:lnTo>
                    <a:pt x="61" y="426"/>
                  </a:lnTo>
                  <a:lnTo>
                    <a:pt x="58" y="432"/>
                  </a:lnTo>
                  <a:lnTo>
                    <a:pt x="56" y="438"/>
                  </a:lnTo>
                  <a:lnTo>
                    <a:pt x="55" y="444"/>
                  </a:lnTo>
                  <a:lnTo>
                    <a:pt x="52" y="448"/>
                  </a:lnTo>
                  <a:lnTo>
                    <a:pt x="48" y="452"/>
                  </a:lnTo>
                  <a:lnTo>
                    <a:pt x="44" y="454"/>
                  </a:lnTo>
                  <a:lnTo>
                    <a:pt x="37" y="455"/>
                  </a:lnTo>
                  <a:lnTo>
                    <a:pt x="30" y="456"/>
                  </a:lnTo>
                  <a:lnTo>
                    <a:pt x="23" y="456"/>
                  </a:lnTo>
                  <a:lnTo>
                    <a:pt x="15" y="455"/>
                  </a:lnTo>
                  <a:lnTo>
                    <a:pt x="9" y="453"/>
                  </a:lnTo>
                  <a:lnTo>
                    <a:pt x="4" y="451"/>
                  </a:lnTo>
                  <a:lnTo>
                    <a:pt x="1" y="449"/>
                  </a:lnTo>
                  <a:lnTo>
                    <a:pt x="0" y="445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7" name="Google Shape;287;p22"/>
            <p:cNvSpPr/>
            <p:nvPr/>
          </p:nvSpPr>
          <p:spPr>
            <a:xfrm>
              <a:off x="3683" y="2545"/>
              <a:ext cx="297" cy="435"/>
            </a:xfrm>
            <a:custGeom>
              <a:avLst/>
              <a:gdLst/>
              <a:ahLst/>
              <a:cxnLst/>
              <a:rect l="l" t="t" r="r" b="b"/>
              <a:pathLst>
                <a:path w="154" h="325" extrusionOk="0">
                  <a:moveTo>
                    <a:pt x="151" y="37"/>
                  </a:moveTo>
                  <a:lnTo>
                    <a:pt x="151" y="37"/>
                  </a:lnTo>
                  <a:lnTo>
                    <a:pt x="150" y="38"/>
                  </a:lnTo>
                  <a:lnTo>
                    <a:pt x="149" y="39"/>
                  </a:lnTo>
                  <a:lnTo>
                    <a:pt x="147" y="39"/>
                  </a:lnTo>
                  <a:lnTo>
                    <a:pt x="145" y="39"/>
                  </a:lnTo>
                  <a:lnTo>
                    <a:pt x="141" y="37"/>
                  </a:lnTo>
                  <a:lnTo>
                    <a:pt x="137" y="35"/>
                  </a:lnTo>
                  <a:lnTo>
                    <a:pt x="129" y="30"/>
                  </a:lnTo>
                  <a:lnTo>
                    <a:pt x="123" y="23"/>
                  </a:lnTo>
                  <a:lnTo>
                    <a:pt x="117" y="15"/>
                  </a:lnTo>
                  <a:lnTo>
                    <a:pt x="114" y="8"/>
                  </a:lnTo>
                  <a:lnTo>
                    <a:pt x="112" y="2"/>
                  </a:lnTo>
                  <a:lnTo>
                    <a:pt x="110" y="0"/>
                  </a:lnTo>
                  <a:lnTo>
                    <a:pt x="110" y="2"/>
                  </a:lnTo>
                  <a:lnTo>
                    <a:pt x="111" y="10"/>
                  </a:lnTo>
                  <a:lnTo>
                    <a:pt x="112" y="16"/>
                  </a:lnTo>
                  <a:lnTo>
                    <a:pt x="115" y="23"/>
                  </a:lnTo>
                  <a:lnTo>
                    <a:pt x="119" y="27"/>
                  </a:lnTo>
                  <a:lnTo>
                    <a:pt x="123" y="32"/>
                  </a:lnTo>
                  <a:lnTo>
                    <a:pt x="127" y="37"/>
                  </a:lnTo>
                  <a:lnTo>
                    <a:pt x="129" y="41"/>
                  </a:lnTo>
                  <a:lnTo>
                    <a:pt x="130" y="45"/>
                  </a:lnTo>
                  <a:lnTo>
                    <a:pt x="128" y="47"/>
                  </a:lnTo>
                  <a:lnTo>
                    <a:pt x="123" y="50"/>
                  </a:lnTo>
                  <a:lnTo>
                    <a:pt x="117" y="52"/>
                  </a:lnTo>
                  <a:lnTo>
                    <a:pt x="111" y="53"/>
                  </a:lnTo>
                  <a:lnTo>
                    <a:pt x="104" y="54"/>
                  </a:lnTo>
                  <a:lnTo>
                    <a:pt x="99" y="56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100" y="59"/>
                  </a:lnTo>
                  <a:lnTo>
                    <a:pt x="106" y="60"/>
                  </a:lnTo>
                  <a:lnTo>
                    <a:pt x="112" y="60"/>
                  </a:lnTo>
                  <a:lnTo>
                    <a:pt x="117" y="59"/>
                  </a:lnTo>
                  <a:lnTo>
                    <a:pt x="122" y="57"/>
                  </a:lnTo>
                  <a:lnTo>
                    <a:pt x="126" y="56"/>
                  </a:lnTo>
                  <a:lnTo>
                    <a:pt x="129" y="56"/>
                  </a:lnTo>
                  <a:lnTo>
                    <a:pt x="130" y="57"/>
                  </a:lnTo>
                  <a:lnTo>
                    <a:pt x="130" y="60"/>
                  </a:lnTo>
                  <a:lnTo>
                    <a:pt x="128" y="63"/>
                  </a:lnTo>
                  <a:lnTo>
                    <a:pt x="127" y="65"/>
                  </a:lnTo>
                  <a:lnTo>
                    <a:pt x="124" y="68"/>
                  </a:lnTo>
                  <a:lnTo>
                    <a:pt x="121" y="71"/>
                  </a:lnTo>
                  <a:lnTo>
                    <a:pt x="117" y="74"/>
                  </a:lnTo>
                  <a:lnTo>
                    <a:pt x="115" y="77"/>
                  </a:lnTo>
                  <a:lnTo>
                    <a:pt x="111" y="79"/>
                  </a:lnTo>
                  <a:lnTo>
                    <a:pt x="108" y="80"/>
                  </a:lnTo>
                  <a:lnTo>
                    <a:pt x="105" y="81"/>
                  </a:lnTo>
                  <a:lnTo>
                    <a:pt x="102" y="82"/>
                  </a:lnTo>
                  <a:lnTo>
                    <a:pt x="99" y="83"/>
                  </a:lnTo>
                  <a:lnTo>
                    <a:pt x="97" y="85"/>
                  </a:lnTo>
                  <a:lnTo>
                    <a:pt x="96" y="86"/>
                  </a:lnTo>
                  <a:lnTo>
                    <a:pt x="97" y="86"/>
                  </a:lnTo>
                  <a:lnTo>
                    <a:pt x="98" y="86"/>
                  </a:lnTo>
                  <a:lnTo>
                    <a:pt x="102" y="85"/>
                  </a:lnTo>
                  <a:lnTo>
                    <a:pt x="106" y="84"/>
                  </a:lnTo>
                  <a:lnTo>
                    <a:pt x="109" y="84"/>
                  </a:lnTo>
                  <a:lnTo>
                    <a:pt x="112" y="85"/>
                  </a:lnTo>
                  <a:lnTo>
                    <a:pt x="113" y="86"/>
                  </a:lnTo>
                  <a:lnTo>
                    <a:pt x="114" y="87"/>
                  </a:lnTo>
                  <a:lnTo>
                    <a:pt x="114" y="89"/>
                  </a:lnTo>
                  <a:lnTo>
                    <a:pt x="112" y="92"/>
                  </a:lnTo>
                  <a:lnTo>
                    <a:pt x="109" y="95"/>
                  </a:lnTo>
                  <a:lnTo>
                    <a:pt x="108" y="96"/>
                  </a:lnTo>
                  <a:lnTo>
                    <a:pt x="107" y="99"/>
                  </a:lnTo>
                  <a:lnTo>
                    <a:pt x="106" y="101"/>
                  </a:lnTo>
                  <a:lnTo>
                    <a:pt x="103" y="104"/>
                  </a:lnTo>
                  <a:lnTo>
                    <a:pt x="101" y="106"/>
                  </a:lnTo>
                  <a:lnTo>
                    <a:pt x="97" y="109"/>
                  </a:lnTo>
                  <a:lnTo>
                    <a:pt x="94" y="112"/>
                  </a:lnTo>
                  <a:lnTo>
                    <a:pt x="88" y="117"/>
                  </a:lnTo>
                  <a:lnTo>
                    <a:pt x="85" y="121"/>
                  </a:lnTo>
                  <a:lnTo>
                    <a:pt x="84" y="123"/>
                  </a:lnTo>
                  <a:lnTo>
                    <a:pt x="85" y="122"/>
                  </a:lnTo>
                  <a:lnTo>
                    <a:pt x="88" y="121"/>
                  </a:lnTo>
                  <a:lnTo>
                    <a:pt x="90" y="118"/>
                  </a:lnTo>
                  <a:lnTo>
                    <a:pt x="94" y="116"/>
                  </a:lnTo>
                  <a:lnTo>
                    <a:pt x="98" y="114"/>
                  </a:lnTo>
                  <a:lnTo>
                    <a:pt x="101" y="114"/>
                  </a:lnTo>
                  <a:lnTo>
                    <a:pt x="102" y="115"/>
                  </a:lnTo>
                  <a:lnTo>
                    <a:pt x="101" y="118"/>
                  </a:lnTo>
                  <a:lnTo>
                    <a:pt x="96" y="124"/>
                  </a:lnTo>
                  <a:lnTo>
                    <a:pt x="91" y="131"/>
                  </a:lnTo>
                  <a:lnTo>
                    <a:pt x="87" y="136"/>
                  </a:lnTo>
                  <a:lnTo>
                    <a:pt x="84" y="141"/>
                  </a:lnTo>
                  <a:lnTo>
                    <a:pt x="82" y="145"/>
                  </a:lnTo>
                  <a:lnTo>
                    <a:pt x="80" y="148"/>
                  </a:lnTo>
                  <a:lnTo>
                    <a:pt x="80" y="150"/>
                  </a:lnTo>
                  <a:lnTo>
                    <a:pt x="80" y="151"/>
                  </a:lnTo>
                  <a:lnTo>
                    <a:pt x="82" y="153"/>
                  </a:lnTo>
                  <a:lnTo>
                    <a:pt x="83" y="154"/>
                  </a:lnTo>
                  <a:lnTo>
                    <a:pt x="83" y="157"/>
                  </a:lnTo>
                  <a:lnTo>
                    <a:pt x="84" y="159"/>
                  </a:lnTo>
                  <a:lnTo>
                    <a:pt x="83" y="162"/>
                  </a:lnTo>
                  <a:lnTo>
                    <a:pt x="83" y="165"/>
                  </a:lnTo>
                  <a:lnTo>
                    <a:pt x="82" y="168"/>
                  </a:lnTo>
                  <a:lnTo>
                    <a:pt x="81" y="171"/>
                  </a:lnTo>
                  <a:lnTo>
                    <a:pt x="79" y="174"/>
                  </a:lnTo>
                  <a:lnTo>
                    <a:pt x="78" y="176"/>
                  </a:lnTo>
                  <a:lnTo>
                    <a:pt x="76" y="180"/>
                  </a:lnTo>
                  <a:lnTo>
                    <a:pt x="73" y="184"/>
                  </a:lnTo>
                  <a:lnTo>
                    <a:pt x="70" y="189"/>
                  </a:lnTo>
                  <a:lnTo>
                    <a:pt x="66" y="194"/>
                  </a:lnTo>
                  <a:lnTo>
                    <a:pt x="63" y="200"/>
                  </a:lnTo>
                  <a:lnTo>
                    <a:pt x="58" y="207"/>
                  </a:lnTo>
                  <a:lnTo>
                    <a:pt x="53" y="214"/>
                  </a:lnTo>
                  <a:lnTo>
                    <a:pt x="49" y="221"/>
                  </a:lnTo>
                  <a:lnTo>
                    <a:pt x="44" y="228"/>
                  </a:lnTo>
                  <a:lnTo>
                    <a:pt x="39" y="234"/>
                  </a:lnTo>
                  <a:lnTo>
                    <a:pt x="35" y="240"/>
                  </a:lnTo>
                  <a:lnTo>
                    <a:pt x="31" y="244"/>
                  </a:lnTo>
                  <a:lnTo>
                    <a:pt x="28" y="248"/>
                  </a:lnTo>
                  <a:lnTo>
                    <a:pt x="24" y="252"/>
                  </a:lnTo>
                  <a:lnTo>
                    <a:pt x="21" y="254"/>
                  </a:lnTo>
                  <a:lnTo>
                    <a:pt x="17" y="258"/>
                  </a:lnTo>
                  <a:lnTo>
                    <a:pt x="13" y="266"/>
                  </a:lnTo>
                  <a:lnTo>
                    <a:pt x="11" y="276"/>
                  </a:lnTo>
                  <a:lnTo>
                    <a:pt x="9" y="286"/>
                  </a:lnTo>
                  <a:lnTo>
                    <a:pt x="7" y="296"/>
                  </a:lnTo>
                  <a:lnTo>
                    <a:pt x="6" y="305"/>
                  </a:lnTo>
                  <a:lnTo>
                    <a:pt x="5" y="312"/>
                  </a:lnTo>
                  <a:lnTo>
                    <a:pt x="4" y="316"/>
                  </a:lnTo>
                  <a:lnTo>
                    <a:pt x="2" y="319"/>
                  </a:lnTo>
                  <a:lnTo>
                    <a:pt x="1" y="322"/>
                  </a:lnTo>
                  <a:lnTo>
                    <a:pt x="0" y="323"/>
                  </a:lnTo>
                  <a:lnTo>
                    <a:pt x="0" y="324"/>
                  </a:lnTo>
                  <a:lnTo>
                    <a:pt x="1" y="323"/>
                  </a:lnTo>
                  <a:lnTo>
                    <a:pt x="3" y="323"/>
                  </a:lnTo>
                  <a:lnTo>
                    <a:pt x="4" y="321"/>
                  </a:lnTo>
                  <a:lnTo>
                    <a:pt x="6" y="319"/>
                  </a:lnTo>
                  <a:lnTo>
                    <a:pt x="8" y="316"/>
                  </a:lnTo>
                  <a:lnTo>
                    <a:pt x="10" y="312"/>
                  </a:lnTo>
                  <a:lnTo>
                    <a:pt x="12" y="307"/>
                  </a:lnTo>
                  <a:lnTo>
                    <a:pt x="13" y="301"/>
                  </a:lnTo>
                  <a:lnTo>
                    <a:pt x="15" y="297"/>
                  </a:lnTo>
                  <a:lnTo>
                    <a:pt x="17" y="293"/>
                  </a:lnTo>
                  <a:lnTo>
                    <a:pt x="18" y="289"/>
                  </a:lnTo>
                  <a:lnTo>
                    <a:pt x="20" y="286"/>
                  </a:lnTo>
                  <a:lnTo>
                    <a:pt x="21" y="284"/>
                  </a:lnTo>
                  <a:lnTo>
                    <a:pt x="23" y="281"/>
                  </a:lnTo>
                  <a:lnTo>
                    <a:pt x="25" y="278"/>
                  </a:lnTo>
                  <a:lnTo>
                    <a:pt x="28" y="274"/>
                  </a:lnTo>
                  <a:lnTo>
                    <a:pt x="32" y="270"/>
                  </a:lnTo>
                  <a:lnTo>
                    <a:pt x="36" y="265"/>
                  </a:lnTo>
                  <a:lnTo>
                    <a:pt x="39" y="258"/>
                  </a:lnTo>
                  <a:lnTo>
                    <a:pt x="44" y="252"/>
                  </a:lnTo>
                  <a:lnTo>
                    <a:pt x="49" y="245"/>
                  </a:lnTo>
                  <a:lnTo>
                    <a:pt x="53" y="240"/>
                  </a:lnTo>
                  <a:lnTo>
                    <a:pt x="58" y="233"/>
                  </a:lnTo>
                  <a:lnTo>
                    <a:pt x="62" y="226"/>
                  </a:lnTo>
                  <a:lnTo>
                    <a:pt x="66" y="217"/>
                  </a:lnTo>
                  <a:lnTo>
                    <a:pt x="70" y="209"/>
                  </a:lnTo>
                  <a:lnTo>
                    <a:pt x="74" y="200"/>
                  </a:lnTo>
                  <a:lnTo>
                    <a:pt x="78" y="191"/>
                  </a:lnTo>
                  <a:lnTo>
                    <a:pt x="82" y="184"/>
                  </a:lnTo>
                  <a:lnTo>
                    <a:pt x="86" y="175"/>
                  </a:lnTo>
                  <a:lnTo>
                    <a:pt x="89" y="168"/>
                  </a:lnTo>
                  <a:lnTo>
                    <a:pt x="91" y="162"/>
                  </a:lnTo>
                  <a:lnTo>
                    <a:pt x="93" y="157"/>
                  </a:lnTo>
                  <a:lnTo>
                    <a:pt x="95" y="152"/>
                  </a:lnTo>
                  <a:lnTo>
                    <a:pt x="97" y="148"/>
                  </a:lnTo>
                  <a:lnTo>
                    <a:pt x="99" y="145"/>
                  </a:lnTo>
                  <a:lnTo>
                    <a:pt x="101" y="141"/>
                  </a:lnTo>
                  <a:lnTo>
                    <a:pt x="102" y="137"/>
                  </a:lnTo>
                  <a:lnTo>
                    <a:pt x="105" y="134"/>
                  </a:lnTo>
                  <a:lnTo>
                    <a:pt x="107" y="129"/>
                  </a:lnTo>
                  <a:lnTo>
                    <a:pt x="109" y="125"/>
                  </a:lnTo>
                  <a:lnTo>
                    <a:pt x="111" y="122"/>
                  </a:lnTo>
                  <a:lnTo>
                    <a:pt x="113" y="118"/>
                  </a:lnTo>
                  <a:lnTo>
                    <a:pt x="115" y="115"/>
                  </a:lnTo>
                  <a:lnTo>
                    <a:pt x="116" y="112"/>
                  </a:lnTo>
                  <a:lnTo>
                    <a:pt x="117" y="110"/>
                  </a:lnTo>
                  <a:lnTo>
                    <a:pt x="120" y="108"/>
                  </a:lnTo>
                  <a:lnTo>
                    <a:pt x="122" y="106"/>
                  </a:lnTo>
                  <a:lnTo>
                    <a:pt x="123" y="103"/>
                  </a:lnTo>
                  <a:lnTo>
                    <a:pt x="124" y="101"/>
                  </a:lnTo>
                  <a:lnTo>
                    <a:pt x="125" y="99"/>
                  </a:lnTo>
                  <a:lnTo>
                    <a:pt x="125" y="97"/>
                  </a:lnTo>
                  <a:lnTo>
                    <a:pt x="126" y="95"/>
                  </a:lnTo>
                  <a:lnTo>
                    <a:pt x="126" y="94"/>
                  </a:lnTo>
                  <a:lnTo>
                    <a:pt x="126" y="92"/>
                  </a:lnTo>
                  <a:lnTo>
                    <a:pt x="127" y="90"/>
                  </a:lnTo>
                  <a:lnTo>
                    <a:pt x="127" y="88"/>
                  </a:lnTo>
                  <a:lnTo>
                    <a:pt x="128" y="85"/>
                  </a:lnTo>
                  <a:lnTo>
                    <a:pt x="130" y="82"/>
                  </a:lnTo>
                  <a:lnTo>
                    <a:pt x="131" y="81"/>
                  </a:lnTo>
                  <a:lnTo>
                    <a:pt x="133" y="78"/>
                  </a:lnTo>
                  <a:lnTo>
                    <a:pt x="135" y="76"/>
                  </a:lnTo>
                  <a:lnTo>
                    <a:pt x="137" y="73"/>
                  </a:lnTo>
                  <a:lnTo>
                    <a:pt x="140" y="70"/>
                  </a:lnTo>
                  <a:lnTo>
                    <a:pt x="142" y="66"/>
                  </a:lnTo>
                  <a:lnTo>
                    <a:pt x="146" y="61"/>
                  </a:lnTo>
                  <a:lnTo>
                    <a:pt x="149" y="55"/>
                  </a:lnTo>
                  <a:lnTo>
                    <a:pt x="152" y="50"/>
                  </a:lnTo>
                  <a:lnTo>
                    <a:pt x="153" y="45"/>
                  </a:lnTo>
                  <a:lnTo>
                    <a:pt x="153" y="41"/>
                  </a:lnTo>
                  <a:lnTo>
                    <a:pt x="151" y="37"/>
                  </a:lnTo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8" name="Google Shape;288;p22"/>
            <p:cNvSpPr/>
            <p:nvPr/>
          </p:nvSpPr>
          <p:spPr>
            <a:xfrm>
              <a:off x="3538" y="3522"/>
              <a:ext cx="127" cy="185"/>
            </a:xfrm>
            <a:custGeom>
              <a:avLst/>
              <a:gdLst/>
              <a:ahLst/>
              <a:cxnLst/>
              <a:rect l="l" t="t" r="r" b="b"/>
              <a:pathLst>
                <a:path w="68" h="140" extrusionOk="0">
                  <a:moveTo>
                    <a:pt x="17" y="0"/>
                  </a:moveTo>
                  <a:lnTo>
                    <a:pt x="14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11"/>
                  </a:lnTo>
                  <a:lnTo>
                    <a:pt x="6" y="14"/>
                  </a:lnTo>
                  <a:lnTo>
                    <a:pt x="6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4" y="32"/>
                  </a:lnTo>
                  <a:lnTo>
                    <a:pt x="4" y="37"/>
                  </a:lnTo>
                  <a:lnTo>
                    <a:pt x="3" y="43"/>
                  </a:lnTo>
                  <a:lnTo>
                    <a:pt x="3" y="49"/>
                  </a:lnTo>
                  <a:lnTo>
                    <a:pt x="2" y="56"/>
                  </a:lnTo>
                  <a:lnTo>
                    <a:pt x="2" y="63"/>
                  </a:lnTo>
                  <a:lnTo>
                    <a:pt x="1" y="70"/>
                  </a:lnTo>
                  <a:lnTo>
                    <a:pt x="1" y="79"/>
                  </a:lnTo>
                  <a:lnTo>
                    <a:pt x="1" y="86"/>
                  </a:lnTo>
                  <a:lnTo>
                    <a:pt x="0" y="93"/>
                  </a:lnTo>
                  <a:lnTo>
                    <a:pt x="0" y="101"/>
                  </a:lnTo>
                  <a:lnTo>
                    <a:pt x="0" y="107"/>
                  </a:lnTo>
                  <a:lnTo>
                    <a:pt x="0" y="113"/>
                  </a:lnTo>
                  <a:lnTo>
                    <a:pt x="0" y="119"/>
                  </a:lnTo>
                  <a:lnTo>
                    <a:pt x="0" y="124"/>
                  </a:lnTo>
                  <a:lnTo>
                    <a:pt x="0" y="127"/>
                  </a:lnTo>
                  <a:lnTo>
                    <a:pt x="0" y="128"/>
                  </a:lnTo>
                  <a:lnTo>
                    <a:pt x="1" y="130"/>
                  </a:lnTo>
                  <a:lnTo>
                    <a:pt x="2" y="133"/>
                  </a:lnTo>
                  <a:lnTo>
                    <a:pt x="4" y="135"/>
                  </a:lnTo>
                  <a:lnTo>
                    <a:pt x="4" y="134"/>
                  </a:lnTo>
                  <a:lnTo>
                    <a:pt x="4" y="132"/>
                  </a:lnTo>
                  <a:lnTo>
                    <a:pt x="4" y="129"/>
                  </a:lnTo>
                  <a:lnTo>
                    <a:pt x="4" y="127"/>
                  </a:lnTo>
                  <a:lnTo>
                    <a:pt x="4" y="124"/>
                  </a:lnTo>
                  <a:lnTo>
                    <a:pt x="5" y="120"/>
                  </a:lnTo>
                  <a:lnTo>
                    <a:pt x="5" y="116"/>
                  </a:lnTo>
                  <a:lnTo>
                    <a:pt x="5" y="115"/>
                  </a:lnTo>
                  <a:lnTo>
                    <a:pt x="4" y="114"/>
                  </a:lnTo>
                  <a:lnTo>
                    <a:pt x="4" y="112"/>
                  </a:lnTo>
                  <a:lnTo>
                    <a:pt x="4" y="110"/>
                  </a:lnTo>
                  <a:lnTo>
                    <a:pt x="4" y="107"/>
                  </a:lnTo>
                  <a:lnTo>
                    <a:pt x="4" y="103"/>
                  </a:lnTo>
                  <a:lnTo>
                    <a:pt x="5" y="97"/>
                  </a:lnTo>
                  <a:lnTo>
                    <a:pt x="5" y="94"/>
                  </a:lnTo>
                  <a:lnTo>
                    <a:pt x="5" y="86"/>
                  </a:lnTo>
                  <a:lnTo>
                    <a:pt x="6" y="76"/>
                  </a:lnTo>
                  <a:lnTo>
                    <a:pt x="6" y="62"/>
                  </a:lnTo>
                  <a:lnTo>
                    <a:pt x="7" y="49"/>
                  </a:lnTo>
                  <a:lnTo>
                    <a:pt x="9" y="36"/>
                  </a:lnTo>
                  <a:lnTo>
                    <a:pt x="10" y="26"/>
                  </a:lnTo>
                  <a:lnTo>
                    <a:pt x="11" y="20"/>
                  </a:lnTo>
                  <a:lnTo>
                    <a:pt x="14" y="14"/>
                  </a:lnTo>
                  <a:lnTo>
                    <a:pt x="15" y="12"/>
                  </a:lnTo>
                  <a:lnTo>
                    <a:pt x="17" y="12"/>
                  </a:lnTo>
                  <a:lnTo>
                    <a:pt x="22" y="13"/>
                  </a:lnTo>
                  <a:lnTo>
                    <a:pt x="25" y="14"/>
                  </a:lnTo>
                  <a:lnTo>
                    <a:pt x="28" y="14"/>
                  </a:lnTo>
                  <a:lnTo>
                    <a:pt x="31" y="14"/>
                  </a:lnTo>
                  <a:lnTo>
                    <a:pt x="35" y="14"/>
                  </a:lnTo>
                  <a:lnTo>
                    <a:pt x="38" y="14"/>
                  </a:lnTo>
                  <a:lnTo>
                    <a:pt x="40" y="14"/>
                  </a:lnTo>
                  <a:lnTo>
                    <a:pt x="42" y="14"/>
                  </a:lnTo>
                  <a:lnTo>
                    <a:pt x="43" y="13"/>
                  </a:lnTo>
                  <a:lnTo>
                    <a:pt x="45" y="13"/>
                  </a:lnTo>
                  <a:lnTo>
                    <a:pt x="48" y="13"/>
                  </a:lnTo>
                  <a:lnTo>
                    <a:pt x="51" y="15"/>
                  </a:lnTo>
                  <a:lnTo>
                    <a:pt x="54" y="21"/>
                  </a:lnTo>
                  <a:lnTo>
                    <a:pt x="55" y="23"/>
                  </a:lnTo>
                  <a:lnTo>
                    <a:pt x="56" y="26"/>
                  </a:lnTo>
                  <a:lnTo>
                    <a:pt x="56" y="30"/>
                  </a:lnTo>
                  <a:lnTo>
                    <a:pt x="57" y="35"/>
                  </a:lnTo>
                  <a:lnTo>
                    <a:pt x="57" y="39"/>
                  </a:lnTo>
                  <a:lnTo>
                    <a:pt x="58" y="45"/>
                  </a:lnTo>
                  <a:lnTo>
                    <a:pt x="58" y="51"/>
                  </a:lnTo>
                  <a:lnTo>
                    <a:pt x="59" y="57"/>
                  </a:lnTo>
                  <a:lnTo>
                    <a:pt x="59" y="63"/>
                  </a:lnTo>
                  <a:lnTo>
                    <a:pt x="60" y="70"/>
                  </a:lnTo>
                  <a:lnTo>
                    <a:pt x="60" y="78"/>
                  </a:lnTo>
                  <a:lnTo>
                    <a:pt x="61" y="84"/>
                  </a:lnTo>
                  <a:lnTo>
                    <a:pt x="61" y="92"/>
                  </a:lnTo>
                  <a:lnTo>
                    <a:pt x="61" y="100"/>
                  </a:lnTo>
                  <a:lnTo>
                    <a:pt x="61" y="107"/>
                  </a:lnTo>
                  <a:lnTo>
                    <a:pt x="61" y="115"/>
                  </a:lnTo>
                  <a:lnTo>
                    <a:pt x="61" y="116"/>
                  </a:lnTo>
                  <a:lnTo>
                    <a:pt x="60" y="117"/>
                  </a:lnTo>
                  <a:lnTo>
                    <a:pt x="60" y="119"/>
                  </a:lnTo>
                  <a:lnTo>
                    <a:pt x="59" y="121"/>
                  </a:lnTo>
                  <a:lnTo>
                    <a:pt x="59" y="124"/>
                  </a:lnTo>
                  <a:lnTo>
                    <a:pt x="59" y="127"/>
                  </a:lnTo>
                  <a:lnTo>
                    <a:pt x="59" y="132"/>
                  </a:lnTo>
                  <a:lnTo>
                    <a:pt x="60" y="136"/>
                  </a:lnTo>
                  <a:lnTo>
                    <a:pt x="61" y="138"/>
                  </a:lnTo>
                  <a:lnTo>
                    <a:pt x="61" y="139"/>
                  </a:lnTo>
                  <a:lnTo>
                    <a:pt x="63" y="139"/>
                  </a:lnTo>
                  <a:lnTo>
                    <a:pt x="64" y="137"/>
                  </a:lnTo>
                  <a:lnTo>
                    <a:pt x="65" y="135"/>
                  </a:lnTo>
                  <a:lnTo>
                    <a:pt x="66" y="132"/>
                  </a:lnTo>
                  <a:lnTo>
                    <a:pt x="67" y="130"/>
                  </a:lnTo>
                  <a:lnTo>
                    <a:pt x="67" y="129"/>
                  </a:lnTo>
                  <a:lnTo>
                    <a:pt x="67" y="128"/>
                  </a:lnTo>
                  <a:lnTo>
                    <a:pt x="67" y="127"/>
                  </a:lnTo>
                  <a:lnTo>
                    <a:pt x="67" y="126"/>
                  </a:lnTo>
                  <a:lnTo>
                    <a:pt x="66" y="123"/>
                  </a:lnTo>
                  <a:lnTo>
                    <a:pt x="66" y="121"/>
                  </a:lnTo>
                  <a:lnTo>
                    <a:pt x="66" y="118"/>
                  </a:lnTo>
                  <a:lnTo>
                    <a:pt x="65" y="115"/>
                  </a:lnTo>
                  <a:lnTo>
                    <a:pt x="65" y="114"/>
                  </a:lnTo>
                  <a:lnTo>
                    <a:pt x="65" y="112"/>
                  </a:lnTo>
                  <a:lnTo>
                    <a:pt x="65" y="110"/>
                  </a:lnTo>
                  <a:lnTo>
                    <a:pt x="65" y="107"/>
                  </a:lnTo>
                  <a:lnTo>
                    <a:pt x="64" y="104"/>
                  </a:lnTo>
                  <a:lnTo>
                    <a:pt x="64" y="101"/>
                  </a:lnTo>
                  <a:lnTo>
                    <a:pt x="64" y="96"/>
                  </a:lnTo>
                  <a:lnTo>
                    <a:pt x="64" y="91"/>
                  </a:lnTo>
                  <a:lnTo>
                    <a:pt x="64" y="84"/>
                  </a:lnTo>
                  <a:lnTo>
                    <a:pt x="64" y="76"/>
                  </a:lnTo>
                  <a:lnTo>
                    <a:pt x="64" y="67"/>
                  </a:lnTo>
                  <a:lnTo>
                    <a:pt x="63" y="58"/>
                  </a:lnTo>
                  <a:lnTo>
                    <a:pt x="63" y="49"/>
                  </a:lnTo>
                  <a:lnTo>
                    <a:pt x="62" y="39"/>
                  </a:lnTo>
                  <a:lnTo>
                    <a:pt x="61" y="30"/>
                  </a:lnTo>
                  <a:lnTo>
                    <a:pt x="61" y="22"/>
                  </a:lnTo>
                  <a:lnTo>
                    <a:pt x="61" y="16"/>
                  </a:lnTo>
                  <a:lnTo>
                    <a:pt x="59" y="12"/>
                  </a:lnTo>
                  <a:lnTo>
                    <a:pt x="58" y="8"/>
                  </a:lnTo>
                  <a:lnTo>
                    <a:pt x="56" y="5"/>
                  </a:lnTo>
                  <a:lnTo>
                    <a:pt x="54" y="3"/>
                  </a:lnTo>
                  <a:lnTo>
                    <a:pt x="52" y="2"/>
                  </a:lnTo>
                  <a:lnTo>
                    <a:pt x="50" y="1"/>
                  </a:lnTo>
                  <a:lnTo>
                    <a:pt x="47" y="0"/>
                  </a:lnTo>
                  <a:lnTo>
                    <a:pt x="42" y="0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7" y="0"/>
                  </a:lnTo>
                </a:path>
              </a:pathLst>
            </a:custGeom>
            <a:solidFill>
              <a:srgbClr val="7FB2B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89" name="Google Shape;289;p22"/>
            <p:cNvSpPr/>
            <p:nvPr/>
          </p:nvSpPr>
          <p:spPr>
            <a:xfrm>
              <a:off x="3538" y="3522"/>
              <a:ext cx="139" cy="192"/>
            </a:xfrm>
            <a:custGeom>
              <a:avLst/>
              <a:gdLst/>
              <a:ahLst/>
              <a:cxnLst/>
              <a:rect l="l" t="t" r="r" b="b"/>
              <a:pathLst>
                <a:path w="74" h="146" extrusionOk="0">
                  <a:moveTo>
                    <a:pt x="19" y="0"/>
                  </a:moveTo>
                  <a:lnTo>
                    <a:pt x="19" y="0"/>
                  </a:lnTo>
                  <a:lnTo>
                    <a:pt x="15" y="2"/>
                  </a:lnTo>
                  <a:lnTo>
                    <a:pt x="12" y="5"/>
                  </a:lnTo>
                  <a:lnTo>
                    <a:pt x="10" y="8"/>
                  </a:lnTo>
                  <a:lnTo>
                    <a:pt x="8" y="11"/>
                  </a:lnTo>
                  <a:lnTo>
                    <a:pt x="7" y="15"/>
                  </a:lnTo>
                  <a:lnTo>
                    <a:pt x="6" y="20"/>
                  </a:lnTo>
                  <a:lnTo>
                    <a:pt x="5" y="24"/>
                  </a:lnTo>
                  <a:lnTo>
                    <a:pt x="5" y="29"/>
                  </a:lnTo>
                  <a:lnTo>
                    <a:pt x="4" y="33"/>
                  </a:lnTo>
                  <a:lnTo>
                    <a:pt x="4" y="39"/>
                  </a:lnTo>
                  <a:lnTo>
                    <a:pt x="3" y="45"/>
                  </a:lnTo>
                  <a:lnTo>
                    <a:pt x="3" y="51"/>
                  </a:lnTo>
                  <a:lnTo>
                    <a:pt x="2" y="58"/>
                  </a:lnTo>
                  <a:lnTo>
                    <a:pt x="2" y="66"/>
                  </a:lnTo>
                  <a:lnTo>
                    <a:pt x="1" y="73"/>
                  </a:lnTo>
                  <a:lnTo>
                    <a:pt x="1" y="82"/>
                  </a:lnTo>
                  <a:lnTo>
                    <a:pt x="1" y="90"/>
                  </a:lnTo>
                  <a:lnTo>
                    <a:pt x="0" y="97"/>
                  </a:lnTo>
                  <a:lnTo>
                    <a:pt x="0" y="105"/>
                  </a:lnTo>
                  <a:lnTo>
                    <a:pt x="0" y="112"/>
                  </a:lnTo>
                  <a:lnTo>
                    <a:pt x="0" y="118"/>
                  </a:lnTo>
                  <a:lnTo>
                    <a:pt x="0" y="124"/>
                  </a:lnTo>
                  <a:lnTo>
                    <a:pt x="0" y="129"/>
                  </a:lnTo>
                  <a:lnTo>
                    <a:pt x="0" y="133"/>
                  </a:lnTo>
                  <a:lnTo>
                    <a:pt x="0" y="134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4" y="141"/>
                  </a:lnTo>
                  <a:lnTo>
                    <a:pt x="4" y="140"/>
                  </a:lnTo>
                  <a:lnTo>
                    <a:pt x="4" y="138"/>
                  </a:lnTo>
                  <a:lnTo>
                    <a:pt x="4" y="135"/>
                  </a:lnTo>
                  <a:lnTo>
                    <a:pt x="4" y="132"/>
                  </a:lnTo>
                  <a:lnTo>
                    <a:pt x="4" y="129"/>
                  </a:lnTo>
                  <a:lnTo>
                    <a:pt x="5" y="125"/>
                  </a:lnTo>
                  <a:lnTo>
                    <a:pt x="5" y="121"/>
                  </a:lnTo>
                  <a:lnTo>
                    <a:pt x="5" y="120"/>
                  </a:lnTo>
                  <a:lnTo>
                    <a:pt x="4" y="119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4" y="112"/>
                  </a:lnTo>
                  <a:lnTo>
                    <a:pt x="4" y="107"/>
                  </a:lnTo>
                  <a:lnTo>
                    <a:pt x="5" y="101"/>
                  </a:lnTo>
                  <a:lnTo>
                    <a:pt x="5" y="98"/>
                  </a:lnTo>
                  <a:lnTo>
                    <a:pt x="5" y="90"/>
                  </a:lnTo>
                  <a:lnTo>
                    <a:pt x="6" y="79"/>
                  </a:lnTo>
                  <a:lnTo>
                    <a:pt x="7" y="65"/>
                  </a:lnTo>
                  <a:lnTo>
                    <a:pt x="8" y="51"/>
                  </a:lnTo>
                  <a:lnTo>
                    <a:pt x="10" y="38"/>
                  </a:lnTo>
                  <a:lnTo>
                    <a:pt x="11" y="27"/>
                  </a:lnTo>
                  <a:lnTo>
                    <a:pt x="12" y="21"/>
                  </a:lnTo>
                  <a:lnTo>
                    <a:pt x="15" y="15"/>
                  </a:lnTo>
                  <a:lnTo>
                    <a:pt x="16" y="13"/>
                  </a:lnTo>
                  <a:lnTo>
                    <a:pt x="19" y="13"/>
                  </a:lnTo>
                  <a:lnTo>
                    <a:pt x="24" y="14"/>
                  </a:lnTo>
                  <a:lnTo>
                    <a:pt x="27" y="15"/>
                  </a:lnTo>
                  <a:lnTo>
                    <a:pt x="31" y="15"/>
                  </a:lnTo>
                  <a:lnTo>
                    <a:pt x="34" y="15"/>
                  </a:lnTo>
                  <a:lnTo>
                    <a:pt x="38" y="15"/>
                  </a:lnTo>
                  <a:lnTo>
                    <a:pt x="41" y="15"/>
                  </a:lnTo>
                  <a:lnTo>
                    <a:pt x="44" y="15"/>
                  </a:lnTo>
                  <a:lnTo>
                    <a:pt x="46" y="15"/>
                  </a:lnTo>
                  <a:lnTo>
                    <a:pt x="47" y="14"/>
                  </a:lnTo>
                  <a:lnTo>
                    <a:pt x="49" y="14"/>
                  </a:lnTo>
                  <a:lnTo>
                    <a:pt x="52" y="14"/>
                  </a:lnTo>
                  <a:lnTo>
                    <a:pt x="56" y="16"/>
                  </a:lnTo>
                  <a:lnTo>
                    <a:pt x="59" y="22"/>
                  </a:lnTo>
                  <a:lnTo>
                    <a:pt x="60" y="24"/>
                  </a:lnTo>
                  <a:lnTo>
                    <a:pt x="61" y="27"/>
                  </a:lnTo>
                  <a:lnTo>
                    <a:pt x="61" y="31"/>
                  </a:lnTo>
                  <a:lnTo>
                    <a:pt x="62" y="36"/>
                  </a:lnTo>
                  <a:lnTo>
                    <a:pt x="62" y="41"/>
                  </a:lnTo>
                  <a:lnTo>
                    <a:pt x="63" y="47"/>
                  </a:lnTo>
                  <a:lnTo>
                    <a:pt x="63" y="53"/>
                  </a:lnTo>
                  <a:lnTo>
                    <a:pt x="64" y="59"/>
                  </a:lnTo>
                  <a:lnTo>
                    <a:pt x="64" y="66"/>
                  </a:lnTo>
                  <a:lnTo>
                    <a:pt x="65" y="73"/>
                  </a:lnTo>
                  <a:lnTo>
                    <a:pt x="65" y="81"/>
                  </a:lnTo>
                  <a:lnTo>
                    <a:pt x="66" y="88"/>
                  </a:lnTo>
                  <a:lnTo>
                    <a:pt x="66" y="96"/>
                  </a:lnTo>
                  <a:lnTo>
                    <a:pt x="66" y="104"/>
                  </a:lnTo>
                  <a:lnTo>
                    <a:pt x="67" y="112"/>
                  </a:lnTo>
                  <a:lnTo>
                    <a:pt x="67" y="120"/>
                  </a:lnTo>
                  <a:lnTo>
                    <a:pt x="66" y="121"/>
                  </a:lnTo>
                  <a:lnTo>
                    <a:pt x="65" y="122"/>
                  </a:lnTo>
                  <a:lnTo>
                    <a:pt x="65" y="124"/>
                  </a:lnTo>
                  <a:lnTo>
                    <a:pt x="64" y="126"/>
                  </a:lnTo>
                  <a:lnTo>
                    <a:pt x="64" y="129"/>
                  </a:lnTo>
                  <a:lnTo>
                    <a:pt x="64" y="133"/>
                  </a:lnTo>
                  <a:lnTo>
                    <a:pt x="64" y="138"/>
                  </a:lnTo>
                  <a:lnTo>
                    <a:pt x="65" y="142"/>
                  </a:lnTo>
                  <a:lnTo>
                    <a:pt x="66" y="144"/>
                  </a:lnTo>
                  <a:lnTo>
                    <a:pt x="67" y="145"/>
                  </a:lnTo>
                  <a:lnTo>
                    <a:pt x="69" y="145"/>
                  </a:lnTo>
                  <a:lnTo>
                    <a:pt x="70" y="143"/>
                  </a:lnTo>
                  <a:lnTo>
                    <a:pt x="71" y="141"/>
                  </a:lnTo>
                  <a:lnTo>
                    <a:pt x="72" y="138"/>
                  </a:lnTo>
                  <a:lnTo>
                    <a:pt x="73" y="136"/>
                  </a:lnTo>
                  <a:lnTo>
                    <a:pt x="73" y="135"/>
                  </a:lnTo>
                  <a:lnTo>
                    <a:pt x="73" y="134"/>
                  </a:lnTo>
                  <a:lnTo>
                    <a:pt x="73" y="133"/>
                  </a:lnTo>
                  <a:lnTo>
                    <a:pt x="73" y="131"/>
                  </a:lnTo>
                  <a:lnTo>
                    <a:pt x="72" y="128"/>
                  </a:lnTo>
                  <a:lnTo>
                    <a:pt x="72" y="126"/>
                  </a:lnTo>
                  <a:lnTo>
                    <a:pt x="72" y="123"/>
                  </a:lnTo>
                  <a:lnTo>
                    <a:pt x="71" y="120"/>
                  </a:lnTo>
                  <a:lnTo>
                    <a:pt x="71" y="119"/>
                  </a:lnTo>
                  <a:lnTo>
                    <a:pt x="71" y="117"/>
                  </a:lnTo>
                  <a:lnTo>
                    <a:pt x="71" y="115"/>
                  </a:lnTo>
                  <a:lnTo>
                    <a:pt x="71" y="112"/>
                  </a:lnTo>
                  <a:lnTo>
                    <a:pt x="70" y="109"/>
                  </a:lnTo>
                  <a:lnTo>
                    <a:pt x="70" y="105"/>
                  </a:lnTo>
                  <a:lnTo>
                    <a:pt x="70" y="100"/>
                  </a:lnTo>
                  <a:lnTo>
                    <a:pt x="70" y="95"/>
                  </a:lnTo>
                  <a:lnTo>
                    <a:pt x="70" y="88"/>
                  </a:lnTo>
                  <a:lnTo>
                    <a:pt x="70" y="79"/>
                  </a:lnTo>
                  <a:lnTo>
                    <a:pt x="70" y="70"/>
                  </a:lnTo>
                  <a:lnTo>
                    <a:pt x="69" y="60"/>
                  </a:lnTo>
                  <a:lnTo>
                    <a:pt x="69" y="51"/>
                  </a:lnTo>
                  <a:lnTo>
                    <a:pt x="68" y="41"/>
                  </a:lnTo>
                  <a:lnTo>
                    <a:pt x="67" y="31"/>
                  </a:lnTo>
                  <a:lnTo>
                    <a:pt x="67" y="23"/>
                  </a:lnTo>
                  <a:lnTo>
                    <a:pt x="66" y="17"/>
                  </a:lnTo>
                  <a:lnTo>
                    <a:pt x="64" y="12"/>
                  </a:lnTo>
                  <a:lnTo>
                    <a:pt x="63" y="8"/>
                  </a:lnTo>
                  <a:lnTo>
                    <a:pt x="61" y="5"/>
                  </a:lnTo>
                  <a:lnTo>
                    <a:pt x="59" y="3"/>
                  </a:lnTo>
                  <a:lnTo>
                    <a:pt x="57" y="2"/>
                  </a:lnTo>
                  <a:lnTo>
                    <a:pt x="54" y="1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0" y="0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20" y="0"/>
                  </a:lnTo>
                  <a:lnTo>
                    <a:pt x="19" y="0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0" name="Google Shape;290;p22"/>
            <p:cNvSpPr/>
            <p:nvPr/>
          </p:nvSpPr>
          <p:spPr>
            <a:xfrm>
              <a:off x="3384" y="3116"/>
              <a:ext cx="252" cy="615"/>
            </a:xfrm>
            <a:custGeom>
              <a:avLst/>
              <a:gdLst/>
              <a:ahLst/>
              <a:cxnLst/>
              <a:rect l="l" t="t" r="r" b="b"/>
              <a:pathLst>
                <a:path w="131" h="458" extrusionOk="0">
                  <a:moveTo>
                    <a:pt x="130" y="12"/>
                  </a:moveTo>
                  <a:lnTo>
                    <a:pt x="130" y="12"/>
                  </a:lnTo>
                  <a:lnTo>
                    <a:pt x="130" y="7"/>
                  </a:lnTo>
                  <a:lnTo>
                    <a:pt x="128" y="3"/>
                  </a:lnTo>
                  <a:lnTo>
                    <a:pt x="125" y="1"/>
                  </a:lnTo>
                  <a:lnTo>
                    <a:pt x="121" y="0"/>
                  </a:lnTo>
                  <a:lnTo>
                    <a:pt x="117" y="0"/>
                  </a:lnTo>
                  <a:lnTo>
                    <a:pt x="114" y="0"/>
                  </a:lnTo>
                  <a:lnTo>
                    <a:pt x="111" y="2"/>
                  </a:lnTo>
                  <a:lnTo>
                    <a:pt x="110" y="4"/>
                  </a:lnTo>
                  <a:lnTo>
                    <a:pt x="109" y="6"/>
                  </a:lnTo>
                  <a:lnTo>
                    <a:pt x="109" y="11"/>
                  </a:lnTo>
                  <a:lnTo>
                    <a:pt x="108" y="17"/>
                  </a:lnTo>
                  <a:lnTo>
                    <a:pt x="107" y="25"/>
                  </a:lnTo>
                  <a:lnTo>
                    <a:pt x="106" y="35"/>
                  </a:lnTo>
                  <a:lnTo>
                    <a:pt x="104" y="46"/>
                  </a:lnTo>
                  <a:lnTo>
                    <a:pt x="103" y="60"/>
                  </a:lnTo>
                  <a:lnTo>
                    <a:pt x="101" y="74"/>
                  </a:lnTo>
                  <a:lnTo>
                    <a:pt x="99" y="89"/>
                  </a:lnTo>
                  <a:lnTo>
                    <a:pt x="97" y="106"/>
                  </a:lnTo>
                  <a:lnTo>
                    <a:pt x="95" y="124"/>
                  </a:lnTo>
                  <a:lnTo>
                    <a:pt x="93" y="142"/>
                  </a:lnTo>
                  <a:lnTo>
                    <a:pt x="90" y="161"/>
                  </a:lnTo>
                  <a:lnTo>
                    <a:pt x="88" y="180"/>
                  </a:lnTo>
                  <a:lnTo>
                    <a:pt x="85" y="200"/>
                  </a:lnTo>
                  <a:lnTo>
                    <a:pt x="83" y="220"/>
                  </a:lnTo>
                  <a:lnTo>
                    <a:pt x="81" y="239"/>
                  </a:lnTo>
                  <a:lnTo>
                    <a:pt x="78" y="259"/>
                  </a:lnTo>
                  <a:lnTo>
                    <a:pt x="76" y="278"/>
                  </a:lnTo>
                  <a:lnTo>
                    <a:pt x="73" y="297"/>
                  </a:lnTo>
                  <a:lnTo>
                    <a:pt x="71" y="315"/>
                  </a:lnTo>
                  <a:lnTo>
                    <a:pt x="69" y="332"/>
                  </a:lnTo>
                  <a:lnTo>
                    <a:pt x="67" y="349"/>
                  </a:lnTo>
                  <a:lnTo>
                    <a:pt x="65" y="364"/>
                  </a:lnTo>
                  <a:lnTo>
                    <a:pt x="63" y="378"/>
                  </a:lnTo>
                  <a:lnTo>
                    <a:pt x="62" y="391"/>
                  </a:lnTo>
                  <a:lnTo>
                    <a:pt x="60" y="402"/>
                  </a:lnTo>
                  <a:lnTo>
                    <a:pt x="59" y="411"/>
                  </a:lnTo>
                  <a:lnTo>
                    <a:pt x="58" y="419"/>
                  </a:lnTo>
                  <a:lnTo>
                    <a:pt x="57" y="425"/>
                  </a:lnTo>
                  <a:lnTo>
                    <a:pt x="57" y="428"/>
                  </a:lnTo>
                  <a:lnTo>
                    <a:pt x="57" y="429"/>
                  </a:lnTo>
                  <a:lnTo>
                    <a:pt x="57" y="430"/>
                  </a:lnTo>
                  <a:lnTo>
                    <a:pt x="56" y="431"/>
                  </a:lnTo>
                  <a:lnTo>
                    <a:pt x="55" y="433"/>
                  </a:lnTo>
                  <a:lnTo>
                    <a:pt x="52" y="433"/>
                  </a:lnTo>
                  <a:lnTo>
                    <a:pt x="43" y="431"/>
                  </a:lnTo>
                  <a:lnTo>
                    <a:pt x="35" y="430"/>
                  </a:lnTo>
                  <a:lnTo>
                    <a:pt x="28" y="428"/>
                  </a:lnTo>
                  <a:lnTo>
                    <a:pt x="23" y="427"/>
                  </a:lnTo>
                  <a:lnTo>
                    <a:pt x="19" y="427"/>
                  </a:lnTo>
                  <a:lnTo>
                    <a:pt x="16" y="426"/>
                  </a:lnTo>
                  <a:lnTo>
                    <a:pt x="14" y="426"/>
                  </a:lnTo>
                  <a:lnTo>
                    <a:pt x="11" y="425"/>
                  </a:lnTo>
                  <a:lnTo>
                    <a:pt x="7" y="426"/>
                  </a:lnTo>
                  <a:lnTo>
                    <a:pt x="3" y="428"/>
                  </a:lnTo>
                  <a:lnTo>
                    <a:pt x="0" y="431"/>
                  </a:lnTo>
                  <a:lnTo>
                    <a:pt x="0" y="435"/>
                  </a:lnTo>
                  <a:lnTo>
                    <a:pt x="0" y="440"/>
                  </a:lnTo>
                  <a:lnTo>
                    <a:pt x="1" y="444"/>
                  </a:lnTo>
                  <a:lnTo>
                    <a:pt x="4" y="447"/>
                  </a:lnTo>
                  <a:lnTo>
                    <a:pt x="9" y="449"/>
                  </a:lnTo>
                  <a:lnTo>
                    <a:pt x="10" y="449"/>
                  </a:lnTo>
                  <a:lnTo>
                    <a:pt x="13" y="449"/>
                  </a:lnTo>
                  <a:lnTo>
                    <a:pt x="17" y="450"/>
                  </a:lnTo>
                  <a:lnTo>
                    <a:pt x="22" y="451"/>
                  </a:lnTo>
                  <a:lnTo>
                    <a:pt x="29" y="452"/>
                  </a:lnTo>
                  <a:lnTo>
                    <a:pt x="36" y="453"/>
                  </a:lnTo>
                  <a:lnTo>
                    <a:pt x="44" y="455"/>
                  </a:lnTo>
                  <a:lnTo>
                    <a:pt x="52" y="456"/>
                  </a:lnTo>
                  <a:lnTo>
                    <a:pt x="59" y="457"/>
                  </a:lnTo>
                  <a:lnTo>
                    <a:pt x="65" y="457"/>
                  </a:lnTo>
                  <a:lnTo>
                    <a:pt x="69" y="455"/>
                  </a:lnTo>
                  <a:lnTo>
                    <a:pt x="73" y="452"/>
                  </a:lnTo>
                  <a:lnTo>
                    <a:pt x="75" y="449"/>
                  </a:lnTo>
                  <a:lnTo>
                    <a:pt x="77" y="444"/>
                  </a:lnTo>
                  <a:lnTo>
                    <a:pt x="78" y="438"/>
                  </a:lnTo>
                  <a:lnTo>
                    <a:pt x="79" y="432"/>
                  </a:lnTo>
                  <a:lnTo>
                    <a:pt x="80" y="429"/>
                  </a:lnTo>
                  <a:lnTo>
                    <a:pt x="80" y="424"/>
                  </a:lnTo>
                  <a:lnTo>
                    <a:pt x="81" y="417"/>
                  </a:lnTo>
                  <a:lnTo>
                    <a:pt x="82" y="408"/>
                  </a:lnTo>
                  <a:lnTo>
                    <a:pt x="83" y="398"/>
                  </a:lnTo>
                  <a:lnTo>
                    <a:pt x="85" y="386"/>
                  </a:lnTo>
                  <a:lnTo>
                    <a:pt x="87" y="373"/>
                  </a:lnTo>
                  <a:lnTo>
                    <a:pt x="88" y="358"/>
                  </a:lnTo>
                  <a:lnTo>
                    <a:pt x="90" y="343"/>
                  </a:lnTo>
                  <a:lnTo>
                    <a:pt x="92" y="326"/>
                  </a:lnTo>
                  <a:lnTo>
                    <a:pt x="94" y="309"/>
                  </a:lnTo>
                  <a:lnTo>
                    <a:pt x="97" y="291"/>
                  </a:lnTo>
                  <a:lnTo>
                    <a:pt x="99" y="272"/>
                  </a:lnTo>
                  <a:lnTo>
                    <a:pt x="101" y="253"/>
                  </a:lnTo>
                  <a:lnTo>
                    <a:pt x="103" y="234"/>
                  </a:lnTo>
                  <a:lnTo>
                    <a:pt x="106" y="215"/>
                  </a:lnTo>
                  <a:lnTo>
                    <a:pt x="108" y="196"/>
                  </a:lnTo>
                  <a:lnTo>
                    <a:pt x="110" y="177"/>
                  </a:lnTo>
                  <a:lnTo>
                    <a:pt x="113" y="158"/>
                  </a:lnTo>
                  <a:lnTo>
                    <a:pt x="115" y="140"/>
                  </a:lnTo>
                  <a:lnTo>
                    <a:pt x="117" y="122"/>
                  </a:lnTo>
                  <a:lnTo>
                    <a:pt x="119" y="106"/>
                  </a:lnTo>
                  <a:lnTo>
                    <a:pt x="121" y="90"/>
                  </a:lnTo>
                  <a:lnTo>
                    <a:pt x="123" y="75"/>
                  </a:lnTo>
                  <a:lnTo>
                    <a:pt x="124" y="62"/>
                  </a:lnTo>
                  <a:lnTo>
                    <a:pt x="126" y="49"/>
                  </a:lnTo>
                  <a:lnTo>
                    <a:pt x="127" y="38"/>
                  </a:lnTo>
                  <a:lnTo>
                    <a:pt x="128" y="29"/>
                  </a:lnTo>
                  <a:lnTo>
                    <a:pt x="129" y="22"/>
                  </a:lnTo>
                  <a:lnTo>
                    <a:pt x="130" y="17"/>
                  </a:lnTo>
                  <a:lnTo>
                    <a:pt x="130" y="13"/>
                  </a:lnTo>
                  <a:lnTo>
                    <a:pt x="130" y="12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1" name="Google Shape;291;p22"/>
            <p:cNvSpPr/>
            <p:nvPr/>
          </p:nvSpPr>
          <p:spPr>
            <a:xfrm>
              <a:off x="4088" y="2053"/>
              <a:ext cx="269" cy="387"/>
            </a:xfrm>
            <a:custGeom>
              <a:avLst/>
              <a:gdLst/>
              <a:ahLst/>
              <a:cxnLst/>
              <a:rect l="l" t="t" r="r" b="b"/>
              <a:pathLst>
                <a:path w="140" h="290" extrusionOk="0">
                  <a:moveTo>
                    <a:pt x="17" y="9"/>
                  </a:moveTo>
                  <a:lnTo>
                    <a:pt x="13" y="16"/>
                  </a:lnTo>
                  <a:lnTo>
                    <a:pt x="11" y="24"/>
                  </a:lnTo>
                  <a:lnTo>
                    <a:pt x="8" y="31"/>
                  </a:lnTo>
                  <a:lnTo>
                    <a:pt x="6" y="40"/>
                  </a:lnTo>
                  <a:lnTo>
                    <a:pt x="4" y="49"/>
                  </a:lnTo>
                  <a:lnTo>
                    <a:pt x="3" y="58"/>
                  </a:lnTo>
                  <a:lnTo>
                    <a:pt x="2" y="66"/>
                  </a:lnTo>
                  <a:lnTo>
                    <a:pt x="2" y="72"/>
                  </a:lnTo>
                  <a:lnTo>
                    <a:pt x="2" y="76"/>
                  </a:lnTo>
                  <a:lnTo>
                    <a:pt x="2" y="80"/>
                  </a:lnTo>
                  <a:lnTo>
                    <a:pt x="2" y="83"/>
                  </a:lnTo>
                  <a:lnTo>
                    <a:pt x="2" y="86"/>
                  </a:lnTo>
                  <a:lnTo>
                    <a:pt x="3" y="89"/>
                  </a:lnTo>
                  <a:lnTo>
                    <a:pt x="3" y="92"/>
                  </a:lnTo>
                  <a:lnTo>
                    <a:pt x="3" y="95"/>
                  </a:lnTo>
                  <a:lnTo>
                    <a:pt x="4" y="98"/>
                  </a:lnTo>
                  <a:lnTo>
                    <a:pt x="4" y="99"/>
                  </a:lnTo>
                  <a:lnTo>
                    <a:pt x="4" y="102"/>
                  </a:lnTo>
                  <a:lnTo>
                    <a:pt x="3" y="105"/>
                  </a:lnTo>
                  <a:lnTo>
                    <a:pt x="2" y="108"/>
                  </a:lnTo>
                  <a:lnTo>
                    <a:pt x="1" y="111"/>
                  </a:lnTo>
                  <a:lnTo>
                    <a:pt x="0" y="115"/>
                  </a:lnTo>
                  <a:lnTo>
                    <a:pt x="0" y="118"/>
                  </a:lnTo>
                  <a:lnTo>
                    <a:pt x="1" y="121"/>
                  </a:lnTo>
                  <a:lnTo>
                    <a:pt x="1" y="125"/>
                  </a:lnTo>
                  <a:lnTo>
                    <a:pt x="2" y="128"/>
                  </a:lnTo>
                  <a:lnTo>
                    <a:pt x="3" y="131"/>
                  </a:lnTo>
                  <a:lnTo>
                    <a:pt x="3" y="134"/>
                  </a:lnTo>
                  <a:lnTo>
                    <a:pt x="4" y="137"/>
                  </a:lnTo>
                  <a:lnTo>
                    <a:pt x="5" y="141"/>
                  </a:lnTo>
                  <a:lnTo>
                    <a:pt x="6" y="146"/>
                  </a:lnTo>
                  <a:lnTo>
                    <a:pt x="7" y="151"/>
                  </a:lnTo>
                  <a:lnTo>
                    <a:pt x="8" y="157"/>
                  </a:lnTo>
                  <a:lnTo>
                    <a:pt x="9" y="162"/>
                  </a:lnTo>
                  <a:lnTo>
                    <a:pt x="10" y="167"/>
                  </a:lnTo>
                  <a:lnTo>
                    <a:pt x="12" y="169"/>
                  </a:lnTo>
                  <a:lnTo>
                    <a:pt x="12" y="172"/>
                  </a:lnTo>
                  <a:lnTo>
                    <a:pt x="13" y="175"/>
                  </a:lnTo>
                  <a:lnTo>
                    <a:pt x="15" y="178"/>
                  </a:lnTo>
                  <a:lnTo>
                    <a:pt x="16" y="180"/>
                  </a:lnTo>
                  <a:lnTo>
                    <a:pt x="17" y="182"/>
                  </a:lnTo>
                  <a:lnTo>
                    <a:pt x="18" y="185"/>
                  </a:lnTo>
                  <a:lnTo>
                    <a:pt x="19" y="188"/>
                  </a:lnTo>
                  <a:lnTo>
                    <a:pt x="20" y="190"/>
                  </a:lnTo>
                  <a:lnTo>
                    <a:pt x="23" y="196"/>
                  </a:lnTo>
                  <a:lnTo>
                    <a:pt x="26" y="200"/>
                  </a:lnTo>
                  <a:lnTo>
                    <a:pt x="29" y="203"/>
                  </a:lnTo>
                  <a:lnTo>
                    <a:pt x="32" y="205"/>
                  </a:lnTo>
                  <a:lnTo>
                    <a:pt x="32" y="207"/>
                  </a:lnTo>
                  <a:lnTo>
                    <a:pt x="32" y="209"/>
                  </a:lnTo>
                  <a:lnTo>
                    <a:pt x="31" y="213"/>
                  </a:lnTo>
                  <a:lnTo>
                    <a:pt x="31" y="216"/>
                  </a:lnTo>
                  <a:lnTo>
                    <a:pt x="30" y="219"/>
                  </a:lnTo>
                  <a:lnTo>
                    <a:pt x="29" y="223"/>
                  </a:lnTo>
                  <a:lnTo>
                    <a:pt x="28" y="226"/>
                  </a:lnTo>
                  <a:lnTo>
                    <a:pt x="28" y="228"/>
                  </a:lnTo>
                  <a:lnTo>
                    <a:pt x="28" y="236"/>
                  </a:lnTo>
                  <a:lnTo>
                    <a:pt x="29" y="246"/>
                  </a:lnTo>
                  <a:lnTo>
                    <a:pt x="31" y="258"/>
                  </a:lnTo>
                  <a:lnTo>
                    <a:pt x="34" y="269"/>
                  </a:lnTo>
                  <a:lnTo>
                    <a:pt x="37" y="279"/>
                  </a:lnTo>
                  <a:lnTo>
                    <a:pt x="44" y="286"/>
                  </a:lnTo>
                  <a:lnTo>
                    <a:pt x="53" y="289"/>
                  </a:lnTo>
                  <a:lnTo>
                    <a:pt x="60" y="288"/>
                  </a:lnTo>
                  <a:lnTo>
                    <a:pt x="68" y="282"/>
                  </a:lnTo>
                  <a:lnTo>
                    <a:pt x="75" y="275"/>
                  </a:lnTo>
                  <a:lnTo>
                    <a:pt x="81" y="266"/>
                  </a:lnTo>
                  <a:lnTo>
                    <a:pt x="86" y="258"/>
                  </a:lnTo>
                  <a:lnTo>
                    <a:pt x="91" y="249"/>
                  </a:lnTo>
                  <a:lnTo>
                    <a:pt x="94" y="243"/>
                  </a:lnTo>
                  <a:lnTo>
                    <a:pt x="96" y="240"/>
                  </a:lnTo>
                  <a:lnTo>
                    <a:pt x="97" y="240"/>
                  </a:lnTo>
                  <a:lnTo>
                    <a:pt x="98" y="238"/>
                  </a:lnTo>
                  <a:lnTo>
                    <a:pt x="101" y="236"/>
                  </a:lnTo>
                  <a:lnTo>
                    <a:pt x="104" y="233"/>
                  </a:lnTo>
                  <a:lnTo>
                    <a:pt x="107" y="229"/>
                  </a:lnTo>
                  <a:lnTo>
                    <a:pt x="111" y="225"/>
                  </a:lnTo>
                  <a:lnTo>
                    <a:pt x="113" y="220"/>
                  </a:lnTo>
                  <a:lnTo>
                    <a:pt x="116" y="216"/>
                  </a:lnTo>
                  <a:lnTo>
                    <a:pt x="116" y="215"/>
                  </a:lnTo>
                  <a:lnTo>
                    <a:pt x="117" y="212"/>
                  </a:lnTo>
                  <a:lnTo>
                    <a:pt x="118" y="207"/>
                  </a:lnTo>
                  <a:lnTo>
                    <a:pt x="119" y="201"/>
                  </a:lnTo>
                  <a:lnTo>
                    <a:pt x="118" y="197"/>
                  </a:lnTo>
                  <a:lnTo>
                    <a:pt x="118" y="191"/>
                  </a:lnTo>
                  <a:lnTo>
                    <a:pt x="117" y="185"/>
                  </a:lnTo>
                  <a:lnTo>
                    <a:pt x="117" y="177"/>
                  </a:lnTo>
                  <a:lnTo>
                    <a:pt x="117" y="170"/>
                  </a:lnTo>
                  <a:lnTo>
                    <a:pt x="117" y="164"/>
                  </a:lnTo>
                  <a:lnTo>
                    <a:pt x="117" y="159"/>
                  </a:lnTo>
                  <a:lnTo>
                    <a:pt x="117" y="154"/>
                  </a:lnTo>
                  <a:lnTo>
                    <a:pt x="118" y="153"/>
                  </a:lnTo>
                  <a:lnTo>
                    <a:pt x="119" y="151"/>
                  </a:lnTo>
                  <a:lnTo>
                    <a:pt x="119" y="148"/>
                  </a:lnTo>
                  <a:lnTo>
                    <a:pt x="120" y="144"/>
                  </a:lnTo>
                  <a:lnTo>
                    <a:pt x="120" y="143"/>
                  </a:lnTo>
                  <a:lnTo>
                    <a:pt x="120" y="141"/>
                  </a:lnTo>
                  <a:lnTo>
                    <a:pt x="121" y="139"/>
                  </a:lnTo>
                  <a:lnTo>
                    <a:pt x="123" y="142"/>
                  </a:lnTo>
                  <a:lnTo>
                    <a:pt x="125" y="142"/>
                  </a:lnTo>
                  <a:lnTo>
                    <a:pt x="127" y="140"/>
                  </a:lnTo>
                  <a:lnTo>
                    <a:pt x="130" y="134"/>
                  </a:lnTo>
                  <a:lnTo>
                    <a:pt x="131" y="133"/>
                  </a:lnTo>
                  <a:lnTo>
                    <a:pt x="131" y="129"/>
                  </a:lnTo>
                  <a:lnTo>
                    <a:pt x="133" y="125"/>
                  </a:lnTo>
                  <a:lnTo>
                    <a:pt x="134" y="120"/>
                  </a:lnTo>
                  <a:lnTo>
                    <a:pt x="135" y="118"/>
                  </a:lnTo>
                  <a:lnTo>
                    <a:pt x="136" y="116"/>
                  </a:lnTo>
                  <a:lnTo>
                    <a:pt x="137" y="114"/>
                  </a:lnTo>
                  <a:lnTo>
                    <a:pt x="137" y="112"/>
                  </a:lnTo>
                  <a:lnTo>
                    <a:pt x="138" y="111"/>
                  </a:lnTo>
                  <a:lnTo>
                    <a:pt x="138" y="109"/>
                  </a:lnTo>
                  <a:lnTo>
                    <a:pt x="139" y="106"/>
                  </a:lnTo>
                  <a:lnTo>
                    <a:pt x="139" y="103"/>
                  </a:lnTo>
                  <a:lnTo>
                    <a:pt x="139" y="100"/>
                  </a:lnTo>
                  <a:lnTo>
                    <a:pt x="138" y="96"/>
                  </a:lnTo>
                  <a:lnTo>
                    <a:pt x="138" y="93"/>
                  </a:lnTo>
                  <a:lnTo>
                    <a:pt x="137" y="90"/>
                  </a:lnTo>
                  <a:lnTo>
                    <a:pt x="136" y="88"/>
                  </a:lnTo>
                  <a:lnTo>
                    <a:pt x="134" y="87"/>
                  </a:lnTo>
                  <a:lnTo>
                    <a:pt x="131" y="87"/>
                  </a:lnTo>
                  <a:lnTo>
                    <a:pt x="128" y="88"/>
                  </a:lnTo>
                  <a:lnTo>
                    <a:pt x="127" y="87"/>
                  </a:lnTo>
                  <a:lnTo>
                    <a:pt x="127" y="86"/>
                  </a:lnTo>
                  <a:lnTo>
                    <a:pt x="126" y="84"/>
                  </a:lnTo>
                  <a:lnTo>
                    <a:pt x="125" y="81"/>
                  </a:lnTo>
                  <a:lnTo>
                    <a:pt x="124" y="77"/>
                  </a:lnTo>
                  <a:lnTo>
                    <a:pt x="123" y="73"/>
                  </a:lnTo>
                  <a:lnTo>
                    <a:pt x="123" y="68"/>
                  </a:lnTo>
                  <a:lnTo>
                    <a:pt x="122" y="61"/>
                  </a:lnTo>
                  <a:lnTo>
                    <a:pt x="121" y="52"/>
                  </a:lnTo>
                  <a:lnTo>
                    <a:pt x="118" y="41"/>
                  </a:lnTo>
                  <a:lnTo>
                    <a:pt x="113" y="30"/>
                  </a:lnTo>
                  <a:lnTo>
                    <a:pt x="107" y="21"/>
                  </a:lnTo>
                  <a:lnTo>
                    <a:pt x="99" y="12"/>
                  </a:lnTo>
                  <a:lnTo>
                    <a:pt x="87" y="5"/>
                  </a:lnTo>
                  <a:lnTo>
                    <a:pt x="74" y="1"/>
                  </a:lnTo>
                  <a:lnTo>
                    <a:pt x="60" y="0"/>
                  </a:lnTo>
                  <a:lnTo>
                    <a:pt x="48" y="0"/>
                  </a:lnTo>
                  <a:lnTo>
                    <a:pt x="38" y="1"/>
                  </a:lnTo>
                  <a:lnTo>
                    <a:pt x="31" y="3"/>
                  </a:lnTo>
                  <a:lnTo>
                    <a:pt x="25" y="5"/>
                  </a:lnTo>
                  <a:lnTo>
                    <a:pt x="20" y="7"/>
                  </a:lnTo>
                  <a:lnTo>
                    <a:pt x="18" y="9"/>
                  </a:lnTo>
                  <a:lnTo>
                    <a:pt x="17" y="9"/>
                  </a:lnTo>
                </a:path>
              </a:pathLst>
            </a:custGeom>
            <a:solidFill>
              <a:srgbClr val="FFBF9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2" name="Google Shape;292;p22"/>
            <p:cNvSpPr/>
            <p:nvPr/>
          </p:nvSpPr>
          <p:spPr>
            <a:xfrm>
              <a:off x="4088" y="2053"/>
              <a:ext cx="281" cy="396"/>
            </a:xfrm>
            <a:custGeom>
              <a:avLst/>
              <a:gdLst/>
              <a:ahLst/>
              <a:cxnLst/>
              <a:rect l="l" t="t" r="r" b="b"/>
              <a:pathLst>
                <a:path w="146" h="296" extrusionOk="0">
                  <a:moveTo>
                    <a:pt x="18" y="9"/>
                  </a:moveTo>
                  <a:lnTo>
                    <a:pt x="18" y="9"/>
                  </a:lnTo>
                  <a:lnTo>
                    <a:pt x="14" y="16"/>
                  </a:lnTo>
                  <a:lnTo>
                    <a:pt x="11" y="24"/>
                  </a:lnTo>
                  <a:lnTo>
                    <a:pt x="8" y="32"/>
                  </a:lnTo>
                  <a:lnTo>
                    <a:pt x="6" y="41"/>
                  </a:lnTo>
                  <a:lnTo>
                    <a:pt x="4" y="50"/>
                  </a:lnTo>
                  <a:lnTo>
                    <a:pt x="3" y="59"/>
                  </a:lnTo>
                  <a:lnTo>
                    <a:pt x="2" y="67"/>
                  </a:lnTo>
                  <a:lnTo>
                    <a:pt x="2" y="74"/>
                  </a:lnTo>
                  <a:lnTo>
                    <a:pt x="2" y="78"/>
                  </a:lnTo>
                  <a:lnTo>
                    <a:pt x="2" y="82"/>
                  </a:lnTo>
                  <a:lnTo>
                    <a:pt x="2" y="85"/>
                  </a:lnTo>
                  <a:lnTo>
                    <a:pt x="2" y="88"/>
                  </a:lnTo>
                  <a:lnTo>
                    <a:pt x="3" y="91"/>
                  </a:lnTo>
                  <a:lnTo>
                    <a:pt x="3" y="94"/>
                  </a:lnTo>
                  <a:lnTo>
                    <a:pt x="3" y="97"/>
                  </a:lnTo>
                  <a:lnTo>
                    <a:pt x="4" y="100"/>
                  </a:lnTo>
                  <a:lnTo>
                    <a:pt x="4" y="101"/>
                  </a:lnTo>
                  <a:lnTo>
                    <a:pt x="4" y="104"/>
                  </a:lnTo>
                  <a:lnTo>
                    <a:pt x="3" y="107"/>
                  </a:lnTo>
                  <a:lnTo>
                    <a:pt x="2" y="110"/>
                  </a:lnTo>
                  <a:lnTo>
                    <a:pt x="1" y="113"/>
                  </a:lnTo>
                  <a:lnTo>
                    <a:pt x="0" y="117"/>
                  </a:lnTo>
                  <a:lnTo>
                    <a:pt x="0" y="120"/>
                  </a:lnTo>
                  <a:lnTo>
                    <a:pt x="1" y="124"/>
                  </a:lnTo>
                  <a:lnTo>
                    <a:pt x="1" y="128"/>
                  </a:lnTo>
                  <a:lnTo>
                    <a:pt x="2" y="131"/>
                  </a:lnTo>
                  <a:lnTo>
                    <a:pt x="3" y="134"/>
                  </a:lnTo>
                  <a:lnTo>
                    <a:pt x="3" y="137"/>
                  </a:lnTo>
                  <a:lnTo>
                    <a:pt x="4" y="140"/>
                  </a:lnTo>
                  <a:lnTo>
                    <a:pt x="5" y="144"/>
                  </a:lnTo>
                  <a:lnTo>
                    <a:pt x="6" y="149"/>
                  </a:lnTo>
                  <a:lnTo>
                    <a:pt x="7" y="154"/>
                  </a:lnTo>
                  <a:lnTo>
                    <a:pt x="8" y="160"/>
                  </a:lnTo>
                  <a:lnTo>
                    <a:pt x="9" y="165"/>
                  </a:lnTo>
                  <a:lnTo>
                    <a:pt x="10" y="170"/>
                  </a:lnTo>
                  <a:lnTo>
                    <a:pt x="12" y="173"/>
                  </a:lnTo>
                  <a:lnTo>
                    <a:pt x="13" y="176"/>
                  </a:lnTo>
                  <a:lnTo>
                    <a:pt x="14" y="179"/>
                  </a:lnTo>
                  <a:lnTo>
                    <a:pt x="16" y="182"/>
                  </a:lnTo>
                  <a:lnTo>
                    <a:pt x="17" y="184"/>
                  </a:lnTo>
                  <a:lnTo>
                    <a:pt x="18" y="186"/>
                  </a:lnTo>
                  <a:lnTo>
                    <a:pt x="19" y="189"/>
                  </a:lnTo>
                  <a:lnTo>
                    <a:pt x="20" y="192"/>
                  </a:lnTo>
                  <a:lnTo>
                    <a:pt x="21" y="194"/>
                  </a:lnTo>
                  <a:lnTo>
                    <a:pt x="24" y="200"/>
                  </a:lnTo>
                  <a:lnTo>
                    <a:pt x="27" y="204"/>
                  </a:lnTo>
                  <a:lnTo>
                    <a:pt x="30" y="207"/>
                  </a:lnTo>
                  <a:lnTo>
                    <a:pt x="33" y="209"/>
                  </a:lnTo>
                  <a:lnTo>
                    <a:pt x="33" y="211"/>
                  </a:lnTo>
                  <a:lnTo>
                    <a:pt x="33" y="213"/>
                  </a:lnTo>
                  <a:lnTo>
                    <a:pt x="32" y="217"/>
                  </a:lnTo>
                  <a:lnTo>
                    <a:pt x="32" y="220"/>
                  </a:lnTo>
                  <a:lnTo>
                    <a:pt x="31" y="224"/>
                  </a:lnTo>
                  <a:lnTo>
                    <a:pt x="30" y="228"/>
                  </a:lnTo>
                  <a:lnTo>
                    <a:pt x="29" y="231"/>
                  </a:lnTo>
                  <a:lnTo>
                    <a:pt x="29" y="233"/>
                  </a:lnTo>
                  <a:lnTo>
                    <a:pt x="29" y="241"/>
                  </a:lnTo>
                  <a:lnTo>
                    <a:pt x="30" y="251"/>
                  </a:lnTo>
                  <a:lnTo>
                    <a:pt x="32" y="263"/>
                  </a:lnTo>
                  <a:lnTo>
                    <a:pt x="35" y="275"/>
                  </a:lnTo>
                  <a:lnTo>
                    <a:pt x="39" y="285"/>
                  </a:lnTo>
                  <a:lnTo>
                    <a:pt x="46" y="292"/>
                  </a:lnTo>
                  <a:lnTo>
                    <a:pt x="55" y="295"/>
                  </a:lnTo>
                  <a:lnTo>
                    <a:pt x="63" y="294"/>
                  </a:lnTo>
                  <a:lnTo>
                    <a:pt x="71" y="288"/>
                  </a:lnTo>
                  <a:lnTo>
                    <a:pt x="78" y="281"/>
                  </a:lnTo>
                  <a:lnTo>
                    <a:pt x="85" y="272"/>
                  </a:lnTo>
                  <a:lnTo>
                    <a:pt x="90" y="263"/>
                  </a:lnTo>
                  <a:lnTo>
                    <a:pt x="95" y="254"/>
                  </a:lnTo>
                  <a:lnTo>
                    <a:pt x="98" y="248"/>
                  </a:lnTo>
                  <a:lnTo>
                    <a:pt x="100" y="245"/>
                  </a:lnTo>
                  <a:lnTo>
                    <a:pt x="101" y="245"/>
                  </a:lnTo>
                  <a:lnTo>
                    <a:pt x="102" y="243"/>
                  </a:lnTo>
                  <a:lnTo>
                    <a:pt x="105" y="241"/>
                  </a:lnTo>
                  <a:lnTo>
                    <a:pt x="108" y="238"/>
                  </a:lnTo>
                  <a:lnTo>
                    <a:pt x="112" y="234"/>
                  </a:lnTo>
                  <a:lnTo>
                    <a:pt x="116" y="230"/>
                  </a:lnTo>
                  <a:lnTo>
                    <a:pt x="118" y="225"/>
                  </a:lnTo>
                  <a:lnTo>
                    <a:pt x="121" y="220"/>
                  </a:lnTo>
                  <a:lnTo>
                    <a:pt x="121" y="219"/>
                  </a:lnTo>
                  <a:lnTo>
                    <a:pt x="122" y="216"/>
                  </a:lnTo>
                  <a:lnTo>
                    <a:pt x="123" y="211"/>
                  </a:lnTo>
                  <a:lnTo>
                    <a:pt x="124" y="205"/>
                  </a:lnTo>
                  <a:lnTo>
                    <a:pt x="123" y="201"/>
                  </a:lnTo>
                  <a:lnTo>
                    <a:pt x="123" y="195"/>
                  </a:lnTo>
                  <a:lnTo>
                    <a:pt x="122" y="189"/>
                  </a:lnTo>
                  <a:lnTo>
                    <a:pt x="122" y="181"/>
                  </a:lnTo>
                  <a:lnTo>
                    <a:pt x="122" y="174"/>
                  </a:lnTo>
                  <a:lnTo>
                    <a:pt x="122" y="167"/>
                  </a:lnTo>
                  <a:lnTo>
                    <a:pt x="122" y="162"/>
                  </a:lnTo>
                  <a:lnTo>
                    <a:pt x="122" y="157"/>
                  </a:lnTo>
                  <a:lnTo>
                    <a:pt x="123" y="156"/>
                  </a:lnTo>
                  <a:lnTo>
                    <a:pt x="124" y="154"/>
                  </a:lnTo>
                  <a:lnTo>
                    <a:pt x="124" y="151"/>
                  </a:lnTo>
                  <a:lnTo>
                    <a:pt x="125" y="147"/>
                  </a:lnTo>
                  <a:lnTo>
                    <a:pt x="125" y="146"/>
                  </a:lnTo>
                  <a:lnTo>
                    <a:pt x="125" y="144"/>
                  </a:lnTo>
                  <a:lnTo>
                    <a:pt x="126" y="142"/>
                  </a:lnTo>
                  <a:lnTo>
                    <a:pt x="128" y="145"/>
                  </a:lnTo>
                  <a:lnTo>
                    <a:pt x="130" y="145"/>
                  </a:lnTo>
                  <a:lnTo>
                    <a:pt x="132" y="143"/>
                  </a:lnTo>
                  <a:lnTo>
                    <a:pt x="136" y="137"/>
                  </a:lnTo>
                  <a:lnTo>
                    <a:pt x="137" y="136"/>
                  </a:lnTo>
                  <a:lnTo>
                    <a:pt x="137" y="132"/>
                  </a:lnTo>
                  <a:lnTo>
                    <a:pt x="139" y="128"/>
                  </a:lnTo>
                  <a:lnTo>
                    <a:pt x="140" y="123"/>
                  </a:lnTo>
                  <a:lnTo>
                    <a:pt x="141" y="120"/>
                  </a:lnTo>
                  <a:lnTo>
                    <a:pt x="142" y="118"/>
                  </a:lnTo>
                  <a:lnTo>
                    <a:pt x="143" y="116"/>
                  </a:lnTo>
                  <a:lnTo>
                    <a:pt x="143" y="114"/>
                  </a:lnTo>
                  <a:lnTo>
                    <a:pt x="144" y="113"/>
                  </a:lnTo>
                  <a:lnTo>
                    <a:pt x="144" y="111"/>
                  </a:lnTo>
                  <a:lnTo>
                    <a:pt x="145" y="108"/>
                  </a:lnTo>
                  <a:lnTo>
                    <a:pt x="145" y="105"/>
                  </a:lnTo>
                  <a:lnTo>
                    <a:pt x="145" y="102"/>
                  </a:lnTo>
                  <a:lnTo>
                    <a:pt x="144" y="98"/>
                  </a:lnTo>
                  <a:lnTo>
                    <a:pt x="144" y="95"/>
                  </a:lnTo>
                  <a:lnTo>
                    <a:pt x="143" y="92"/>
                  </a:lnTo>
                  <a:lnTo>
                    <a:pt x="142" y="90"/>
                  </a:lnTo>
                  <a:lnTo>
                    <a:pt x="140" y="89"/>
                  </a:lnTo>
                  <a:lnTo>
                    <a:pt x="137" y="89"/>
                  </a:lnTo>
                  <a:lnTo>
                    <a:pt x="134" y="90"/>
                  </a:lnTo>
                  <a:lnTo>
                    <a:pt x="133" y="89"/>
                  </a:lnTo>
                  <a:lnTo>
                    <a:pt x="132" y="88"/>
                  </a:lnTo>
                  <a:lnTo>
                    <a:pt x="131" y="86"/>
                  </a:lnTo>
                  <a:lnTo>
                    <a:pt x="130" y="83"/>
                  </a:lnTo>
                  <a:lnTo>
                    <a:pt x="129" y="79"/>
                  </a:lnTo>
                  <a:lnTo>
                    <a:pt x="128" y="75"/>
                  </a:lnTo>
                  <a:lnTo>
                    <a:pt x="128" y="69"/>
                  </a:lnTo>
                  <a:lnTo>
                    <a:pt x="127" y="62"/>
                  </a:lnTo>
                  <a:lnTo>
                    <a:pt x="126" y="53"/>
                  </a:lnTo>
                  <a:lnTo>
                    <a:pt x="123" y="42"/>
                  </a:lnTo>
                  <a:lnTo>
                    <a:pt x="118" y="31"/>
                  </a:lnTo>
                  <a:lnTo>
                    <a:pt x="112" y="21"/>
                  </a:lnTo>
                  <a:lnTo>
                    <a:pt x="103" y="12"/>
                  </a:lnTo>
                  <a:lnTo>
                    <a:pt x="91" y="5"/>
                  </a:lnTo>
                  <a:lnTo>
                    <a:pt x="77" y="1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40" y="1"/>
                  </a:lnTo>
                  <a:lnTo>
                    <a:pt x="32" y="3"/>
                  </a:lnTo>
                  <a:lnTo>
                    <a:pt x="26" y="5"/>
                  </a:lnTo>
                  <a:lnTo>
                    <a:pt x="21" y="7"/>
                  </a:lnTo>
                  <a:lnTo>
                    <a:pt x="19" y="9"/>
                  </a:lnTo>
                  <a:lnTo>
                    <a:pt x="18" y="9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3" name="Google Shape;293;p22"/>
            <p:cNvSpPr/>
            <p:nvPr/>
          </p:nvSpPr>
          <p:spPr>
            <a:xfrm>
              <a:off x="3496" y="2948"/>
              <a:ext cx="694" cy="691"/>
            </a:xfrm>
            <a:custGeom>
              <a:avLst/>
              <a:gdLst/>
              <a:ahLst/>
              <a:cxnLst/>
              <a:rect l="l" t="t" r="r" b="b"/>
              <a:pathLst>
                <a:path w="356" h="514" extrusionOk="0">
                  <a:moveTo>
                    <a:pt x="262" y="6"/>
                  </a:moveTo>
                  <a:lnTo>
                    <a:pt x="261" y="6"/>
                  </a:lnTo>
                  <a:lnTo>
                    <a:pt x="259" y="8"/>
                  </a:lnTo>
                  <a:lnTo>
                    <a:pt x="257" y="11"/>
                  </a:lnTo>
                  <a:lnTo>
                    <a:pt x="253" y="13"/>
                  </a:lnTo>
                  <a:lnTo>
                    <a:pt x="249" y="16"/>
                  </a:lnTo>
                  <a:lnTo>
                    <a:pt x="245" y="19"/>
                  </a:lnTo>
                  <a:lnTo>
                    <a:pt x="241" y="21"/>
                  </a:lnTo>
                  <a:lnTo>
                    <a:pt x="236" y="22"/>
                  </a:lnTo>
                  <a:lnTo>
                    <a:pt x="233" y="22"/>
                  </a:lnTo>
                  <a:lnTo>
                    <a:pt x="229" y="23"/>
                  </a:lnTo>
                  <a:lnTo>
                    <a:pt x="226" y="25"/>
                  </a:lnTo>
                  <a:lnTo>
                    <a:pt x="223" y="26"/>
                  </a:lnTo>
                  <a:lnTo>
                    <a:pt x="220" y="28"/>
                  </a:lnTo>
                  <a:lnTo>
                    <a:pt x="217" y="30"/>
                  </a:lnTo>
                  <a:lnTo>
                    <a:pt x="215" y="31"/>
                  </a:lnTo>
                  <a:lnTo>
                    <a:pt x="213" y="33"/>
                  </a:lnTo>
                  <a:lnTo>
                    <a:pt x="211" y="35"/>
                  </a:lnTo>
                  <a:lnTo>
                    <a:pt x="206" y="37"/>
                  </a:lnTo>
                  <a:lnTo>
                    <a:pt x="199" y="40"/>
                  </a:lnTo>
                  <a:lnTo>
                    <a:pt x="190" y="43"/>
                  </a:lnTo>
                  <a:lnTo>
                    <a:pt x="180" y="46"/>
                  </a:lnTo>
                  <a:lnTo>
                    <a:pt x="171" y="49"/>
                  </a:lnTo>
                  <a:lnTo>
                    <a:pt x="161" y="52"/>
                  </a:lnTo>
                  <a:lnTo>
                    <a:pt x="152" y="54"/>
                  </a:lnTo>
                  <a:lnTo>
                    <a:pt x="148" y="55"/>
                  </a:lnTo>
                  <a:lnTo>
                    <a:pt x="142" y="57"/>
                  </a:lnTo>
                  <a:lnTo>
                    <a:pt x="133" y="59"/>
                  </a:lnTo>
                  <a:lnTo>
                    <a:pt x="124" y="61"/>
                  </a:lnTo>
                  <a:lnTo>
                    <a:pt x="113" y="64"/>
                  </a:lnTo>
                  <a:lnTo>
                    <a:pt x="102" y="68"/>
                  </a:lnTo>
                  <a:lnTo>
                    <a:pt x="90" y="71"/>
                  </a:lnTo>
                  <a:lnTo>
                    <a:pt x="80" y="75"/>
                  </a:lnTo>
                  <a:lnTo>
                    <a:pt x="68" y="80"/>
                  </a:lnTo>
                  <a:lnTo>
                    <a:pt x="56" y="85"/>
                  </a:lnTo>
                  <a:lnTo>
                    <a:pt x="46" y="91"/>
                  </a:lnTo>
                  <a:lnTo>
                    <a:pt x="37" y="97"/>
                  </a:lnTo>
                  <a:lnTo>
                    <a:pt x="30" y="103"/>
                  </a:lnTo>
                  <a:lnTo>
                    <a:pt x="23" y="110"/>
                  </a:lnTo>
                  <a:lnTo>
                    <a:pt x="19" y="118"/>
                  </a:lnTo>
                  <a:lnTo>
                    <a:pt x="16" y="125"/>
                  </a:lnTo>
                  <a:lnTo>
                    <a:pt x="16" y="134"/>
                  </a:lnTo>
                  <a:lnTo>
                    <a:pt x="15" y="147"/>
                  </a:lnTo>
                  <a:lnTo>
                    <a:pt x="14" y="163"/>
                  </a:lnTo>
                  <a:lnTo>
                    <a:pt x="14" y="182"/>
                  </a:lnTo>
                  <a:lnTo>
                    <a:pt x="13" y="202"/>
                  </a:lnTo>
                  <a:lnTo>
                    <a:pt x="13" y="222"/>
                  </a:lnTo>
                  <a:lnTo>
                    <a:pt x="13" y="245"/>
                  </a:lnTo>
                  <a:lnTo>
                    <a:pt x="13" y="268"/>
                  </a:lnTo>
                  <a:lnTo>
                    <a:pt x="13" y="290"/>
                  </a:lnTo>
                  <a:lnTo>
                    <a:pt x="13" y="312"/>
                  </a:lnTo>
                  <a:lnTo>
                    <a:pt x="13" y="333"/>
                  </a:lnTo>
                  <a:lnTo>
                    <a:pt x="12" y="353"/>
                  </a:lnTo>
                  <a:lnTo>
                    <a:pt x="12" y="370"/>
                  </a:lnTo>
                  <a:lnTo>
                    <a:pt x="12" y="385"/>
                  </a:lnTo>
                  <a:lnTo>
                    <a:pt x="11" y="398"/>
                  </a:lnTo>
                  <a:lnTo>
                    <a:pt x="10" y="407"/>
                  </a:lnTo>
                  <a:lnTo>
                    <a:pt x="0" y="494"/>
                  </a:lnTo>
                  <a:lnTo>
                    <a:pt x="1" y="494"/>
                  </a:lnTo>
                  <a:lnTo>
                    <a:pt x="2" y="493"/>
                  </a:lnTo>
                  <a:lnTo>
                    <a:pt x="5" y="493"/>
                  </a:lnTo>
                  <a:lnTo>
                    <a:pt x="7" y="492"/>
                  </a:lnTo>
                  <a:lnTo>
                    <a:pt x="10" y="492"/>
                  </a:lnTo>
                  <a:lnTo>
                    <a:pt x="14" y="491"/>
                  </a:lnTo>
                  <a:lnTo>
                    <a:pt x="18" y="491"/>
                  </a:lnTo>
                  <a:lnTo>
                    <a:pt x="22" y="491"/>
                  </a:lnTo>
                  <a:lnTo>
                    <a:pt x="28" y="491"/>
                  </a:lnTo>
                  <a:lnTo>
                    <a:pt x="33" y="492"/>
                  </a:lnTo>
                  <a:lnTo>
                    <a:pt x="40" y="493"/>
                  </a:lnTo>
                  <a:lnTo>
                    <a:pt x="47" y="494"/>
                  </a:lnTo>
                  <a:lnTo>
                    <a:pt x="55" y="496"/>
                  </a:lnTo>
                  <a:lnTo>
                    <a:pt x="63" y="499"/>
                  </a:lnTo>
                  <a:lnTo>
                    <a:pt x="72" y="502"/>
                  </a:lnTo>
                  <a:lnTo>
                    <a:pt x="80" y="504"/>
                  </a:lnTo>
                  <a:lnTo>
                    <a:pt x="88" y="506"/>
                  </a:lnTo>
                  <a:lnTo>
                    <a:pt x="96" y="508"/>
                  </a:lnTo>
                  <a:lnTo>
                    <a:pt x="104" y="510"/>
                  </a:lnTo>
                  <a:lnTo>
                    <a:pt x="111" y="511"/>
                  </a:lnTo>
                  <a:lnTo>
                    <a:pt x="117" y="512"/>
                  </a:lnTo>
                  <a:lnTo>
                    <a:pt x="121" y="513"/>
                  </a:lnTo>
                  <a:lnTo>
                    <a:pt x="122" y="513"/>
                  </a:lnTo>
                  <a:lnTo>
                    <a:pt x="122" y="512"/>
                  </a:lnTo>
                  <a:lnTo>
                    <a:pt x="123" y="508"/>
                  </a:lnTo>
                  <a:lnTo>
                    <a:pt x="123" y="503"/>
                  </a:lnTo>
                  <a:lnTo>
                    <a:pt x="123" y="497"/>
                  </a:lnTo>
                  <a:lnTo>
                    <a:pt x="124" y="488"/>
                  </a:lnTo>
                  <a:lnTo>
                    <a:pt x="125" y="479"/>
                  </a:lnTo>
                  <a:lnTo>
                    <a:pt x="125" y="470"/>
                  </a:lnTo>
                  <a:lnTo>
                    <a:pt x="126" y="459"/>
                  </a:lnTo>
                  <a:lnTo>
                    <a:pt x="126" y="447"/>
                  </a:lnTo>
                  <a:lnTo>
                    <a:pt x="127" y="435"/>
                  </a:lnTo>
                  <a:lnTo>
                    <a:pt x="127" y="423"/>
                  </a:lnTo>
                  <a:lnTo>
                    <a:pt x="127" y="410"/>
                  </a:lnTo>
                  <a:lnTo>
                    <a:pt x="127" y="399"/>
                  </a:lnTo>
                  <a:lnTo>
                    <a:pt x="128" y="387"/>
                  </a:lnTo>
                  <a:lnTo>
                    <a:pt x="128" y="378"/>
                  </a:lnTo>
                  <a:lnTo>
                    <a:pt x="127" y="368"/>
                  </a:lnTo>
                  <a:lnTo>
                    <a:pt x="127" y="359"/>
                  </a:lnTo>
                  <a:lnTo>
                    <a:pt x="127" y="349"/>
                  </a:lnTo>
                  <a:lnTo>
                    <a:pt x="126" y="340"/>
                  </a:lnTo>
                  <a:lnTo>
                    <a:pt x="126" y="329"/>
                  </a:lnTo>
                  <a:lnTo>
                    <a:pt x="125" y="319"/>
                  </a:lnTo>
                  <a:lnTo>
                    <a:pt x="125" y="308"/>
                  </a:lnTo>
                  <a:lnTo>
                    <a:pt x="124" y="299"/>
                  </a:lnTo>
                  <a:lnTo>
                    <a:pt x="124" y="289"/>
                  </a:lnTo>
                  <a:lnTo>
                    <a:pt x="124" y="279"/>
                  </a:lnTo>
                  <a:lnTo>
                    <a:pt x="123" y="270"/>
                  </a:lnTo>
                  <a:lnTo>
                    <a:pt x="123" y="261"/>
                  </a:lnTo>
                  <a:lnTo>
                    <a:pt x="124" y="254"/>
                  </a:lnTo>
                  <a:lnTo>
                    <a:pt x="124" y="246"/>
                  </a:lnTo>
                  <a:lnTo>
                    <a:pt x="124" y="240"/>
                  </a:lnTo>
                  <a:lnTo>
                    <a:pt x="125" y="235"/>
                  </a:lnTo>
                  <a:lnTo>
                    <a:pt x="126" y="231"/>
                  </a:lnTo>
                  <a:lnTo>
                    <a:pt x="128" y="225"/>
                  </a:lnTo>
                  <a:lnTo>
                    <a:pt x="129" y="220"/>
                  </a:lnTo>
                  <a:lnTo>
                    <a:pt x="129" y="216"/>
                  </a:lnTo>
                  <a:lnTo>
                    <a:pt x="129" y="213"/>
                  </a:lnTo>
                  <a:lnTo>
                    <a:pt x="128" y="210"/>
                  </a:lnTo>
                  <a:lnTo>
                    <a:pt x="128" y="206"/>
                  </a:lnTo>
                  <a:lnTo>
                    <a:pt x="127" y="202"/>
                  </a:lnTo>
                  <a:lnTo>
                    <a:pt x="127" y="197"/>
                  </a:lnTo>
                  <a:lnTo>
                    <a:pt x="128" y="190"/>
                  </a:lnTo>
                  <a:lnTo>
                    <a:pt x="131" y="188"/>
                  </a:lnTo>
                  <a:lnTo>
                    <a:pt x="134" y="189"/>
                  </a:lnTo>
                  <a:lnTo>
                    <a:pt x="138" y="189"/>
                  </a:lnTo>
                  <a:lnTo>
                    <a:pt x="139" y="188"/>
                  </a:lnTo>
                  <a:lnTo>
                    <a:pt x="142" y="188"/>
                  </a:lnTo>
                  <a:lnTo>
                    <a:pt x="145" y="187"/>
                  </a:lnTo>
                  <a:lnTo>
                    <a:pt x="148" y="187"/>
                  </a:lnTo>
                  <a:lnTo>
                    <a:pt x="152" y="186"/>
                  </a:lnTo>
                  <a:lnTo>
                    <a:pt x="157" y="185"/>
                  </a:lnTo>
                  <a:lnTo>
                    <a:pt x="162" y="184"/>
                  </a:lnTo>
                  <a:lnTo>
                    <a:pt x="168" y="182"/>
                  </a:lnTo>
                  <a:lnTo>
                    <a:pt x="174" y="181"/>
                  </a:lnTo>
                  <a:lnTo>
                    <a:pt x="180" y="179"/>
                  </a:lnTo>
                  <a:lnTo>
                    <a:pt x="186" y="178"/>
                  </a:lnTo>
                  <a:lnTo>
                    <a:pt x="191" y="176"/>
                  </a:lnTo>
                  <a:lnTo>
                    <a:pt x="197" y="174"/>
                  </a:lnTo>
                  <a:lnTo>
                    <a:pt x="202" y="172"/>
                  </a:lnTo>
                  <a:lnTo>
                    <a:pt x="206" y="170"/>
                  </a:lnTo>
                  <a:lnTo>
                    <a:pt x="209" y="168"/>
                  </a:lnTo>
                  <a:lnTo>
                    <a:pt x="213" y="166"/>
                  </a:lnTo>
                  <a:lnTo>
                    <a:pt x="220" y="164"/>
                  </a:lnTo>
                  <a:lnTo>
                    <a:pt x="228" y="163"/>
                  </a:lnTo>
                  <a:lnTo>
                    <a:pt x="237" y="161"/>
                  </a:lnTo>
                  <a:lnTo>
                    <a:pt x="246" y="160"/>
                  </a:lnTo>
                  <a:lnTo>
                    <a:pt x="257" y="159"/>
                  </a:lnTo>
                  <a:lnTo>
                    <a:pt x="267" y="157"/>
                  </a:lnTo>
                  <a:lnTo>
                    <a:pt x="278" y="156"/>
                  </a:lnTo>
                  <a:lnTo>
                    <a:pt x="289" y="154"/>
                  </a:lnTo>
                  <a:lnTo>
                    <a:pt x="299" y="152"/>
                  </a:lnTo>
                  <a:lnTo>
                    <a:pt x="310" y="149"/>
                  </a:lnTo>
                  <a:lnTo>
                    <a:pt x="318" y="146"/>
                  </a:lnTo>
                  <a:lnTo>
                    <a:pt x="325" y="143"/>
                  </a:lnTo>
                  <a:lnTo>
                    <a:pt x="330" y="139"/>
                  </a:lnTo>
                  <a:lnTo>
                    <a:pt x="334" y="134"/>
                  </a:lnTo>
                  <a:lnTo>
                    <a:pt x="336" y="128"/>
                  </a:lnTo>
                  <a:lnTo>
                    <a:pt x="337" y="123"/>
                  </a:lnTo>
                  <a:lnTo>
                    <a:pt x="338" y="115"/>
                  </a:lnTo>
                  <a:lnTo>
                    <a:pt x="340" y="107"/>
                  </a:lnTo>
                  <a:lnTo>
                    <a:pt x="342" y="98"/>
                  </a:lnTo>
                  <a:lnTo>
                    <a:pt x="344" y="88"/>
                  </a:lnTo>
                  <a:lnTo>
                    <a:pt x="346" y="79"/>
                  </a:lnTo>
                  <a:lnTo>
                    <a:pt x="349" y="69"/>
                  </a:lnTo>
                  <a:lnTo>
                    <a:pt x="351" y="59"/>
                  </a:lnTo>
                  <a:lnTo>
                    <a:pt x="353" y="50"/>
                  </a:lnTo>
                  <a:lnTo>
                    <a:pt x="354" y="42"/>
                  </a:lnTo>
                  <a:lnTo>
                    <a:pt x="355" y="33"/>
                  </a:lnTo>
                  <a:lnTo>
                    <a:pt x="355" y="26"/>
                  </a:lnTo>
                  <a:lnTo>
                    <a:pt x="355" y="19"/>
                  </a:lnTo>
                  <a:lnTo>
                    <a:pt x="354" y="14"/>
                  </a:lnTo>
                  <a:lnTo>
                    <a:pt x="352" y="10"/>
                  </a:lnTo>
                  <a:lnTo>
                    <a:pt x="349" y="7"/>
                  </a:lnTo>
                  <a:lnTo>
                    <a:pt x="345" y="6"/>
                  </a:lnTo>
                  <a:lnTo>
                    <a:pt x="340" y="4"/>
                  </a:lnTo>
                  <a:lnTo>
                    <a:pt x="335" y="3"/>
                  </a:lnTo>
                  <a:lnTo>
                    <a:pt x="329" y="2"/>
                  </a:lnTo>
                  <a:lnTo>
                    <a:pt x="325" y="1"/>
                  </a:lnTo>
                  <a:lnTo>
                    <a:pt x="318" y="1"/>
                  </a:lnTo>
                  <a:lnTo>
                    <a:pt x="311" y="0"/>
                  </a:lnTo>
                  <a:lnTo>
                    <a:pt x="305" y="0"/>
                  </a:lnTo>
                  <a:lnTo>
                    <a:pt x="298" y="0"/>
                  </a:lnTo>
                  <a:lnTo>
                    <a:pt x="292" y="0"/>
                  </a:lnTo>
                  <a:lnTo>
                    <a:pt x="285" y="0"/>
                  </a:lnTo>
                  <a:lnTo>
                    <a:pt x="279" y="1"/>
                  </a:lnTo>
                  <a:lnTo>
                    <a:pt x="274" y="2"/>
                  </a:lnTo>
                  <a:lnTo>
                    <a:pt x="269" y="3"/>
                  </a:lnTo>
                  <a:lnTo>
                    <a:pt x="265" y="4"/>
                  </a:lnTo>
                  <a:lnTo>
                    <a:pt x="262" y="6"/>
                  </a:lnTo>
                </a:path>
              </a:pathLst>
            </a:custGeom>
            <a:solidFill>
              <a:srgbClr val="32B2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4" name="Google Shape;294;p22"/>
            <p:cNvSpPr/>
            <p:nvPr/>
          </p:nvSpPr>
          <p:spPr>
            <a:xfrm>
              <a:off x="3496" y="2948"/>
              <a:ext cx="706" cy="699"/>
            </a:xfrm>
            <a:custGeom>
              <a:avLst/>
              <a:gdLst/>
              <a:ahLst/>
              <a:cxnLst/>
              <a:rect l="l" t="t" r="r" b="b"/>
              <a:pathLst>
                <a:path w="362" h="520" extrusionOk="0">
                  <a:moveTo>
                    <a:pt x="266" y="6"/>
                  </a:moveTo>
                  <a:lnTo>
                    <a:pt x="266" y="6"/>
                  </a:lnTo>
                  <a:lnTo>
                    <a:pt x="265" y="6"/>
                  </a:lnTo>
                  <a:lnTo>
                    <a:pt x="263" y="8"/>
                  </a:lnTo>
                  <a:lnTo>
                    <a:pt x="261" y="11"/>
                  </a:lnTo>
                  <a:lnTo>
                    <a:pt x="257" y="13"/>
                  </a:lnTo>
                  <a:lnTo>
                    <a:pt x="253" y="16"/>
                  </a:lnTo>
                  <a:lnTo>
                    <a:pt x="249" y="19"/>
                  </a:lnTo>
                  <a:lnTo>
                    <a:pt x="245" y="21"/>
                  </a:lnTo>
                  <a:lnTo>
                    <a:pt x="240" y="22"/>
                  </a:lnTo>
                  <a:lnTo>
                    <a:pt x="237" y="22"/>
                  </a:lnTo>
                  <a:lnTo>
                    <a:pt x="233" y="23"/>
                  </a:lnTo>
                  <a:lnTo>
                    <a:pt x="230" y="25"/>
                  </a:lnTo>
                  <a:lnTo>
                    <a:pt x="227" y="26"/>
                  </a:lnTo>
                  <a:lnTo>
                    <a:pt x="224" y="28"/>
                  </a:lnTo>
                  <a:lnTo>
                    <a:pt x="221" y="30"/>
                  </a:lnTo>
                  <a:lnTo>
                    <a:pt x="219" y="31"/>
                  </a:lnTo>
                  <a:lnTo>
                    <a:pt x="217" y="33"/>
                  </a:lnTo>
                  <a:lnTo>
                    <a:pt x="215" y="35"/>
                  </a:lnTo>
                  <a:lnTo>
                    <a:pt x="209" y="37"/>
                  </a:lnTo>
                  <a:lnTo>
                    <a:pt x="202" y="40"/>
                  </a:lnTo>
                  <a:lnTo>
                    <a:pt x="193" y="43"/>
                  </a:lnTo>
                  <a:lnTo>
                    <a:pt x="183" y="47"/>
                  </a:lnTo>
                  <a:lnTo>
                    <a:pt x="174" y="50"/>
                  </a:lnTo>
                  <a:lnTo>
                    <a:pt x="164" y="53"/>
                  </a:lnTo>
                  <a:lnTo>
                    <a:pt x="155" y="55"/>
                  </a:lnTo>
                  <a:lnTo>
                    <a:pt x="150" y="56"/>
                  </a:lnTo>
                  <a:lnTo>
                    <a:pt x="144" y="58"/>
                  </a:lnTo>
                  <a:lnTo>
                    <a:pt x="135" y="60"/>
                  </a:lnTo>
                  <a:lnTo>
                    <a:pt x="126" y="62"/>
                  </a:lnTo>
                  <a:lnTo>
                    <a:pt x="115" y="65"/>
                  </a:lnTo>
                  <a:lnTo>
                    <a:pt x="104" y="69"/>
                  </a:lnTo>
                  <a:lnTo>
                    <a:pt x="92" y="72"/>
                  </a:lnTo>
                  <a:lnTo>
                    <a:pt x="81" y="76"/>
                  </a:lnTo>
                  <a:lnTo>
                    <a:pt x="69" y="81"/>
                  </a:lnTo>
                  <a:lnTo>
                    <a:pt x="57" y="86"/>
                  </a:lnTo>
                  <a:lnTo>
                    <a:pt x="47" y="92"/>
                  </a:lnTo>
                  <a:lnTo>
                    <a:pt x="38" y="98"/>
                  </a:lnTo>
                  <a:lnTo>
                    <a:pt x="30" y="104"/>
                  </a:lnTo>
                  <a:lnTo>
                    <a:pt x="23" y="111"/>
                  </a:lnTo>
                  <a:lnTo>
                    <a:pt x="19" y="119"/>
                  </a:lnTo>
                  <a:lnTo>
                    <a:pt x="16" y="126"/>
                  </a:lnTo>
                  <a:lnTo>
                    <a:pt x="16" y="136"/>
                  </a:lnTo>
                  <a:lnTo>
                    <a:pt x="15" y="149"/>
                  </a:lnTo>
                  <a:lnTo>
                    <a:pt x="14" y="165"/>
                  </a:lnTo>
                  <a:lnTo>
                    <a:pt x="14" y="184"/>
                  </a:lnTo>
                  <a:lnTo>
                    <a:pt x="13" y="204"/>
                  </a:lnTo>
                  <a:lnTo>
                    <a:pt x="13" y="225"/>
                  </a:lnTo>
                  <a:lnTo>
                    <a:pt x="13" y="248"/>
                  </a:lnTo>
                  <a:lnTo>
                    <a:pt x="13" y="271"/>
                  </a:lnTo>
                  <a:lnTo>
                    <a:pt x="13" y="293"/>
                  </a:lnTo>
                  <a:lnTo>
                    <a:pt x="13" y="316"/>
                  </a:lnTo>
                  <a:lnTo>
                    <a:pt x="13" y="337"/>
                  </a:lnTo>
                  <a:lnTo>
                    <a:pt x="12" y="357"/>
                  </a:lnTo>
                  <a:lnTo>
                    <a:pt x="12" y="374"/>
                  </a:lnTo>
                  <a:lnTo>
                    <a:pt x="12" y="390"/>
                  </a:lnTo>
                  <a:lnTo>
                    <a:pt x="11" y="403"/>
                  </a:lnTo>
                  <a:lnTo>
                    <a:pt x="10" y="412"/>
                  </a:lnTo>
                  <a:lnTo>
                    <a:pt x="0" y="500"/>
                  </a:lnTo>
                  <a:lnTo>
                    <a:pt x="1" y="500"/>
                  </a:lnTo>
                  <a:lnTo>
                    <a:pt x="2" y="499"/>
                  </a:lnTo>
                  <a:lnTo>
                    <a:pt x="5" y="499"/>
                  </a:lnTo>
                  <a:lnTo>
                    <a:pt x="7" y="498"/>
                  </a:lnTo>
                  <a:lnTo>
                    <a:pt x="10" y="498"/>
                  </a:lnTo>
                  <a:lnTo>
                    <a:pt x="14" y="497"/>
                  </a:lnTo>
                  <a:lnTo>
                    <a:pt x="18" y="497"/>
                  </a:lnTo>
                  <a:lnTo>
                    <a:pt x="22" y="497"/>
                  </a:lnTo>
                  <a:lnTo>
                    <a:pt x="28" y="497"/>
                  </a:lnTo>
                  <a:lnTo>
                    <a:pt x="34" y="498"/>
                  </a:lnTo>
                  <a:lnTo>
                    <a:pt x="41" y="499"/>
                  </a:lnTo>
                  <a:lnTo>
                    <a:pt x="48" y="500"/>
                  </a:lnTo>
                  <a:lnTo>
                    <a:pt x="56" y="502"/>
                  </a:lnTo>
                  <a:lnTo>
                    <a:pt x="64" y="505"/>
                  </a:lnTo>
                  <a:lnTo>
                    <a:pt x="73" y="508"/>
                  </a:lnTo>
                  <a:lnTo>
                    <a:pt x="81" y="510"/>
                  </a:lnTo>
                  <a:lnTo>
                    <a:pt x="89" y="512"/>
                  </a:lnTo>
                  <a:lnTo>
                    <a:pt x="98" y="514"/>
                  </a:lnTo>
                  <a:lnTo>
                    <a:pt x="106" y="516"/>
                  </a:lnTo>
                  <a:lnTo>
                    <a:pt x="113" y="517"/>
                  </a:lnTo>
                  <a:lnTo>
                    <a:pt x="119" y="518"/>
                  </a:lnTo>
                  <a:lnTo>
                    <a:pt x="123" y="519"/>
                  </a:lnTo>
                  <a:lnTo>
                    <a:pt x="124" y="519"/>
                  </a:lnTo>
                  <a:lnTo>
                    <a:pt x="124" y="518"/>
                  </a:lnTo>
                  <a:lnTo>
                    <a:pt x="125" y="514"/>
                  </a:lnTo>
                  <a:lnTo>
                    <a:pt x="125" y="509"/>
                  </a:lnTo>
                  <a:lnTo>
                    <a:pt x="125" y="503"/>
                  </a:lnTo>
                  <a:lnTo>
                    <a:pt x="126" y="494"/>
                  </a:lnTo>
                  <a:lnTo>
                    <a:pt x="127" y="485"/>
                  </a:lnTo>
                  <a:lnTo>
                    <a:pt x="127" y="475"/>
                  </a:lnTo>
                  <a:lnTo>
                    <a:pt x="128" y="464"/>
                  </a:lnTo>
                  <a:lnTo>
                    <a:pt x="128" y="452"/>
                  </a:lnTo>
                  <a:lnTo>
                    <a:pt x="129" y="440"/>
                  </a:lnTo>
                  <a:lnTo>
                    <a:pt x="129" y="428"/>
                  </a:lnTo>
                  <a:lnTo>
                    <a:pt x="129" y="415"/>
                  </a:lnTo>
                  <a:lnTo>
                    <a:pt x="129" y="404"/>
                  </a:lnTo>
                  <a:lnTo>
                    <a:pt x="130" y="392"/>
                  </a:lnTo>
                  <a:lnTo>
                    <a:pt x="130" y="382"/>
                  </a:lnTo>
                  <a:lnTo>
                    <a:pt x="129" y="372"/>
                  </a:lnTo>
                  <a:lnTo>
                    <a:pt x="129" y="363"/>
                  </a:lnTo>
                  <a:lnTo>
                    <a:pt x="129" y="353"/>
                  </a:lnTo>
                  <a:lnTo>
                    <a:pt x="128" y="344"/>
                  </a:lnTo>
                  <a:lnTo>
                    <a:pt x="128" y="333"/>
                  </a:lnTo>
                  <a:lnTo>
                    <a:pt x="127" y="323"/>
                  </a:lnTo>
                  <a:lnTo>
                    <a:pt x="127" y="312"/>
                  </a:lnTo>
                  <a:lnTo>
                    <a:pt x="126" y="302"/>
                  </a:lnTo>
                  <a:lnTo>
                    <a:pt x="126" y="292"/>
                  </a:lnTo>
                  <a:lnTo>
                    <a:pt x="126" y="282"/>
                  </a:lnTo>
                  <a:lnTo>
                    <a:pt x="125" y="273"/>
                  </a:lnTo>
                  <a:lnTo>
                    <a:pt x="125" y="264"/>
                  </a:lnTo>
                  <a:lnTo>
                    <a:pt x="126" y="257"/>
                  </a:lnTo>
                  <a:lnTo>
                    <a:pt x="126" y="249"/>
                  </a:lnTo>
                  <a:lnTo>
                    <a:pt x="126" y="243"/>
                  </a:lnTo>
                  <a:lnTo>
                    <a:pt x="127" y="238"/>
                  </a:lnTo>
                  <a:lnTo>
                    <a:pt x="128" y="234"/>
                  </a:lnTo>
                  <a:lnTo>
                    <a:pt x="130" y="228"/>
                  </a:lnTo>
                  <a:lnTo>
                    <a:pt x="131" y="223"/>
                  </a:lnTo>
                  <a:lnTo>
                    <a:pt x="131" y="219"/>
                  </a:lnTo>
                  <a:lnTo>
                    <a:pt x="131" y="215"/>
                  </a:lnTo>
                  <a:lnTo>
                    <a:pt x="130" y="212"/>
                  </a:lnTo>
                  <a:lnTo>
                    <a:pt x="130" y="208"/>
                  </a:lnTo>
                  <a:lnTo>
                    <a:pt x="129" y="204"/>
                  </a:lnTo>
                  <a:lnTo>
                    <a:pt x="129" y="199"/>
                  </a:lnTo>
                  <a:lnTo>
                    <a:pt x="130" y="192"/>
                  </a:lnTo>
                  <a:lnTo>
                    <a:pt x="133" y="190"/>
                  </a:lnTo>
                  <a:lnTo>
                    <a:pt x="136" y="191"/>
                  </a:lnTo>
                  <a:lnTo>
                    <a:pt x="140" y="191"/>
                  </a:lnTo>
                  <a:lnTo>
                    <a:pt x="141" y="190"/>
                  </a:lnTo>
                  <a:lnTo>
                    <a:pt x="144" y="190"/>
                  </a:lnTo>
                  <a:lnTo>
                    <a:pt x="147" y="189"/>
                  </a:lnTo>
                  <a:lnTo>
                    <a:pt x="150" y="189"/>
                  </a:lnTo>
                  <a:lnTo>
                    <a:pt x="155" y="188"/>
                  </a:lnTo>
                  <a:lnTo>
                    <a:pt x="160" y="187"/>
                  </a:lnTo>
                  <a:lnTo>
                    <a:pt x="165" y="186"/>
                  </a:lnTo>
                  <a:lnTo>
                    <a:pt x="171" y="184"/>
                  </a:lnTo>
                  <a:lnTo>
                    <a:pt x="177" y="183"/>
                  </a:lnTo>
                  <a:lnTo>
                    <a:pt x="183" y="181"/>
                  </a:lnTo>
                  <a:lnTo>
                    <a:pt x="189" y="180"/>
                  </a:lnTo>
                  <a:lnTo>
                    <a:pt x="194" y="178"/>
                  </a:lnTo>
                  <a:lnTo>
                    <a:pt x="200" y="176"/>
                  </a:lnTo>
                  <a:lnTo>
                    <a:pt x="205" y="174"/>
                  </a:lnTo>
                  <a:lnTo>
                    <a:pt x="209" y="172"/>
                  </a:lnTo>
                  <a:lnTo>
                    <a:pt x="213" y="170"/>
                  </a:lnTo>
                  <a:lnTo>
                    <a:pt x="217" y="168"/>
                  </a:lnTo>
                  <a:lnTo>
                    <a:pt x="224" y="166"/>
                  </a:lnTo>
                  <a:lnTo>
                    <a:pt x="232" y="165"/>
                  </a:lnTo>
                  <a:lnTo>
                    <a:pt x="241" y="163"/>
                  </a:lnTo>
                  <a:lnTo>
                    <a:pt x="250" y="162"/>
                  </a:lnTo>
                  <a:lnTo>
                    <a:pt x="261" y="161"/>
                  </a:lnTo>
                  <a:lnTo>
                    <a:pt x="272" y="159"/>
                  </a:lnTo>
                  <a:lnTo>
                    <a:pt x="283" y="158"/>
                  </a:lnTo>
                  <a:lnTo>
                    <a:pt x="294" y="156"/>
                  </a:lnTo>
                  <a:lnTo>
                    <a:pt x="304" y="154"/>
                  </a:lnTo>
                  <a:lnTo>
                    <a:pt x="315" y="151"/>
                  </a:lnTo>
                  <a:lnTo>
                    <a:pt x="323" y="148"/>
                  </a:lnTo>
                  <a:lnTo>
                    <a:pt x="330" y="145"/>
                  </a:lnTo>
                  <a:lnTo>
                    <a:pt x="336" y="141"/>
                  </a:lnTo>
                  <a:lnTo>
                    <a:pt x="340" y="136"/>
                  </a:lnTo>
                  <a:lnTo>
                    <a:pt x="342" y="130"/>
                  </a:lnTo>
                  <a:lnTo>
                    <a:pt x="343" y="124"/>
                  </a:lnTo>
                  <a:lnTo>
                    <a:pt x="344" y="116"/>
                  </a:lnTo>
                  <a:lnTo>
                    <a:pt x="346" y="108"/>
                  </a:lnTo>
                  <a:lnTo>
                    <a:pt x="348" y="99"/>
                  </a:lnTo>
                  <a:lnTo>
                    <a:pt x="350" y="89"/>
                  </a:lnTo>
                  <a:lnTo>
                    <a:pt x="352" y="80"/>
                  </a:lnTo>
                  <a:lnTo>
                    <a:pt x="355" y="70"/>
                  </a:lnTo>
                  <a:lnTo>
                    <a:pt x="357" y="60"/>
                  </a:lnTo>
                  <a:lnTo>
                    <a:pt x="359" y="51"/>
                  </a:lnTo>
                  <a:lnTo>
                    <a:pt x="360" y="42"/>
                  </a:lnTo>
                  <a:lnTo>
                    <a:pt x="361" y="33"/>
                  </a:lnTo>
                  <a:lnTo>
                    <a:pt x="361" y="26"/>
                  </a:lnTo>
                  <a:lnTo>
                    <a:pt x="361" y="19"/>
                  </a:lnTo>
                  <a:lnTo>
                    <a:pt x="360" y="14"/>
                  </a:lnTo>
                  <a:lnTo>
                    <a:pt x="358" y="10"/>
                  </a:lnTo>
                  <a:lnTo>
                    <a:pt x="355" y="7"/>
                  </a:lnTo>
                  <a:lnTo>
                    <a:pt x="351" y="6"/>
                  </a:lnTo>
                  <a:lnTo>
                    <a:pt x="346" y="4"/>
                  </a:lnTo>
                  <a:lnTo>
                    <a:pt x="341" y="3"/>
                  </a:lnTo>
                  <a:lnTo>
                    <a:pt x="335" y="2"/>
                  </a:lnTo>
                  <a:lnTo>
                    <a:pt x="330" y="1"/>
                  </a:lnTo>
                  <a:lnTo>
                    <a:pt x="323" y="1"/>
                  </a:lnTo>
                  <a:lnTo>
                    <a:pt x="316" y="0"/>
                  </a:lnTo>
                  <a:lnTo>
                    <a:pt x="310" y="0"/>
                  </a:lnTo>
                  <a:lnTo>
                    <a:pt x="303" y="0"/>
                  </a:lnTo>
                  <a:lnTo>
                    <a:pt x="297" y="0"/>
                  </a:lnTo>
                  <a:lnTo>
                    <a:pt x="290" y="0"/>
                  </a:lnTo>
                  <a:lnTo>
                    <a:pt x="284" y="1"/>
                  </a:lnTo>
                  <a:lnTo>
                    <a:pt x="279" y="2"/>
                  </a:lnTo>
                  <a:lnTo>
                    <a:pt x="274" y="3"/>
                  </a:lnTo>
                  <a:lnTo>
                    <a:pt x="269" y="4"/>
                  </a:lnTo>
                  <a:lnTo>
                    <a:pt x="266" y="6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5" name="Google Shape;295;p22"/>
            <p:cNvSpPr/>
            <p:nvPr/>
          </p:nvSpPr>
          <p:spPr>
            <a:xfrm>
              <a:off x="3538" y="2979"/>
              <a:ext cx="486" cy="138"/>
            </a:xfrm>
            <a:custGeom>
              <a:avLst/>
              <a:gdLst/>
              <a:ahLst/>
              <a:cxnLst/>
              <a:rect l="l" t="t" r="r" b="b"/>
              <a:pathLst>
                <a:path w="250" h="106" extrusionOk="0">
                  <a:moveTo>
                    <a:pt x="21" y="73"/>
                  </a:moveTo>
                  <a:lnTo>
                    <a:pt x="18" y="75"/>
                  </a:lnTo>
                  <a:lnTo>
                    <a:pt x="15" y="77"/>
                  </a:lnTo>
                  <a:lnTo>
                    <a:pt x="13" y="79"/>
                  </a:lnTo>
                  <a:lnTo>
                    <a:pt x="10" y="81"/>
                  </a:lnTo>
                  <a:lnTo>
                    <a:pt x="7" y="84"/>
                  </a:lnTo>
                  <a:lnTo>
                    <a:pt x="5" y="86"/>
                  </a:lnTo>
                  <a:lnTo>
                    <a:pt x="3" y="89"/>
                  </a:lnTo>
                  <a:lnTo>
                    <a:pt x="1" y="91"/>
                  </a:lnTo>
                  <a:lnTo>
                    <a:pt x="0" y="93"/>
                  </a:lnTo>
                  <a:lnTo>
                    <a:pt x="0" y="95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1" y="102"/>
                  </a:lnTo>
                  <a:lnTo>
                    <a:pt x="4" y="104"/>
                  </a:lnTo>
                  <a:lnTo>
                    <a:pt x="7" y="105"/>
                  </a:lnTo>
                  <a:lnTo>
                    <a:pt x="11" y="104"/>
                  </a:lnTo>
                  <a:lnTo>
                    <a:pt x="17" y="103"/>
                  </a:lnTo>
                  <a:lnTo>
                    <a:pt x="22" y="101"/>
                  </a:lnTo>
                  <a:lnTo>
                    <a:pt x="28" y="99"/>
                  </a:lnTo>
                  <a:lnTo>
                    <a:pt x="34" y="97"/>
                  </a:lnTo>
                  <a:lnTo>
                    <a:pt x="39" y="96"/>
                  </a:lnTo>
                  <a:lnTo>
                    <a:pt x="45" y="96"/>
                  </a:lnTo>
                  <a:lnTo>
                    <a:pt x="49" y="96"/>
                  </a:lnTo>
                  <a:lnTo>
                    <a:pt x="53" y="97"/>
                  </a:lnTo>
                  <a:lnTo>
                    <a:pt x="57" y="99"/>
                  </a:lnTo>
                  <a:lnTo>
                    <a:pt x="60" y="102"/>
                  </a:lnTo>
                  <a:lnTo>
                    <a:pt x="62" y="104"/>
                  </a:lnTo>
                  <a:lnTo>
                    <a:pt x="65" y="105"/>
                  </a:lnTo>
                  <a:lnTo>
                    <a:pt x="67" y="105"/>
                  </a:lnTo>
                  <a:lnTo>
                    <a:pt x="68" y="104"/>
                  </a:lnTo>
                  <a:lnTo>
                    <a:pt x="69" y="100"/>
                  </a:lnTo>
                  <a:lnTo>
                    <a:pt x="69" y="96"/>
                  </a:lnTo>
                  <a:lnTo>
                    <a:pt x="68" y="90"/>
                  </a:lnTo>
                  <a:lnTo>
                    <a:pt x="68" y="85"/>
                  </a:lnTo>
                  <a:lnTo>
                    <a:pt x="69" y="82"/>
                  </a:lnTo>
                  <a:lnTo>
                    <a:pt x="70" y="79"/>
                  </a:lnTo>
                  <a:lnTo>
                    <a:pt x="72" y="78"/>
                  </a:lnTo>
                  <a:lnTo>
                    <a:pt x="74" y="77"/>
                  </a:lnTo>
                  <a:lnTo>
                    <a:pt x="75" y="78"/>
                  </a:lnTo>
                  <a:lnTo>
                    <a:pt x="78" y="79"/>
                  </a:lnTo>
                  <a:lnTo>
                    <a:pt x="80" y="80"/>
                  </a:lnTo>
                  <a:lnTo>
                    <a:pt x="83" y="83"/>
                  </a:lnTo>
                  <a:lnTo>
                    <a:pt x="86" y="86"/>
                  </a:lnTo>
                  <a:lnTo>
                    <a:pt x="90" y="89"/>
                  </a:lnTo>
                  <a:lnTo>
                    <a:pt x="94" y="90"/>
                  </a:lnTo>
                  <a:lnTo>
                    <a:pt x="97" y="91"/>
                  </a:lnTo>
                  <a:lnTo>
                    <a:pt x="101" y="88"/>
                  </a:lnTo>
                  <a:lnTo>
                    <a:pt x="104" y="83"/>
                  </a:lnTo>
                  <a:lnTo>
                    <a:pt x="105" y="78"/>
                  </a:lnTo>
                  <a:lnTo>
                    <a:pt x="109" y="74"/>
                  </a:lnTo>
                  <a:lnTo>
                    <a:pt x="112" y="70"/>
                  </a:lnTo>
                  <a:lnTo>
                    <a:pt x="116" y="68"/>
                  </a:lnTo>
                  <a:lnTo>
                    <a:pt x="120" y="66"/>
                  </a:lnTo>
                  <a:lnTo>
                    <a:pt x="125" y="65"/>
                  </a:lnTo>
                  <a:lnTo>
                    <a:pt x="129" y="64"/>
                  </a:lnTo>
                  <a:lnTo>
                    <a:pt x="134" y="63"/>
                  </a:lnTo>
                  <a:lnTo>
                    <a:pt x="138" y="61"/>
                  </a:lnTo>
                  <a:lnTo>
                    <a:pt x="144" y="61"/>
                  </a:lnTo>
                  <a:lnTo>
                    <a:pt x="148" y="60"/>
                  </a:lnTo>
                  <a:lnTo>
                    <a:pt x="153" y="58"/>
                  </a:lnTo>
                  <a:lnTo>
                    <a:pt x="157" y="57"/>
                  </a:lnTo>
                  <a:lnTo>
                    <a:pt x="161" y="55"/>
                  </a:lnTo>
                  <a:lnTo>
                    <a:pt x="165" y="53"/>
                  </a:lnTo>
                  <a:lnTo>
                    <a:pt x="166" y="51"/>
                  </a:lnTo>
                  <a:lnTo>
                    <a:pt x="168" y="49"/>
                  </a:lnTo>
                  <a:lnTo>
                    <a:pt x="171" y="47"/>
                  </a:lnTo>
                  <a:lnTo>
                    <a:pt x="176" y="45"/>
                  </a:lnTo>
                  <a:lnTo>
                    <a:pt x="180" y="44"/>
                  </a:lnTo>
                  <a:lnTo>
                    <a:pt x="185" y="42"/>
                  </a:lnTo>
                  <a:lnTo>
                    <a:pt x="189" y="40"/>
                  </a:lnTo>
                  <a:lnTo>
                    <a:pt x="192" y="38"/>
                  </a:lnTo>
                  <a:lnTo>
                    <a:pt x="195" y="35"/>
                  </a:lnTo>
                  <a:lnTo>
                    <a:pt x="197" y="33"/>
                  </a:lnTo>
                  <a:lnTo>
                    <a:pt x="201" y="31"/>
                  </a:lnTo>
                  <a:lnTo>
                    <a:pt x="204" y="29"/>
                  </a:lnTo>
                  <a:lnTo>
                    <a:pt x="208" y="28"/>
                  </a:lnTo>
                  <a:lnTo>
                    <a:pt x="212" y="27"/>
                  </a:lnTo>
                  <a:lnTo>
                    <a:pt x="216" y="27"/>
                  </a:lnTo>
                  <a:lnTo>
                    <a:pt x="219" y="27"/>
                  </a:lnTo>
                  <a:lnTo>
                    <a:pt x="221" y="27"/>
                  </a:lnTo>
                  <a:lnTo>
                    <a:pt x="223" y="27"/>
                  </a:lnTo>
                  <a:lnTo>
                    <a:pt x="222" y="26"/>
                  </a:lnTo>
                  <a:lnTo>
                    <a:pt x="220" y="24"/>
                  </a:lnTo>
                  <a:lnTo>
                    <a:pt x="216" y="20"/>
                  </a:lnTo>
                  <a:lnTo>
                    <a:pt x="213" y="17"/>
                  </a:lnTo>
                  <a:lnTo>
                    <a:pt x="211" y="14"/>
                  </a:lnTo>
                  <a:lnTo>
                    <a:pt x="211" y="11"/>
                  </a:lnTo>
                  <a:lnTo>
                    <a:pt x="216" y="9"/>
                  </a:lnTo>
                  <a:lnTo>
                    <a:pt x="221" y="9"/>
                  </a:lnTo>
                  <a:lnTo>
                    <a:pt x="227" y="7"/>
                  </a:lnTo>
                  <a:lnTo>
                    <a:pt x="233" y="6"/>
                  </a:lnTo>
                  <a:lnTo>
                    <a:pt x="239" y="4"/>
                  </a:lnTo>
                  <a:lnTo>
                    <a:pt x="245" y="3"/>
                  </a:lnTo>
                  <a:lnTo>
                    <a:pt x="248" y="2"/>
                  </a:lnTo>
                  <a:lnTo>
                    <a:pt x="249" y="1"/>
                  </a:lnTo>
                  <a:lnTo>
                    <a:pt x="247" y="0"/>
                  </a:lnTo>
                  <a:lnTo>
                    <a:pt x="242" y="0"/>
                  </a:lnTo>
                  <a:lnTo>
                    <a:pt x="237" y="0"/>
                  </a:lnTo>
                  <a:lnTo>
                    <a:pt x="232" y="0"/>
                  </a:lnTo>
                  <a:lnTo>
                    <a:pt x="228" y="1"/>
                  </a:lnTo>
                  <a:lnTo>
                    <a:pt x="223" y="1"/>
                  </a:lnTo>
                  <a:lnTo>
                    <a:pt x="219" y="2"/>
                  </a:lnTo>
                  <a:lnTo>
                    <a:pt x="215" y="3"/>
                  </a:lnTo>
                  <a:lnTo>
                    <a:pt x="213" y="3"/>
                  </a:lnTo>
                  <a:lnTo>
                    <a:pt x="209" y="5"/>
                  </a:lnTo>
                  <a:lnTo>
                    <a:pt x="205" y="7"/>
                  </a:lnTo>
                  <a:lnTo>
                    <a:pt x="201" y="9"/>
                  </a:lnTo>
                  <a:lnTo>
                    <a:pt x="196" y="11"/>
                  </a:lnTo>
                  <a:lnTo>
                    <a:pt x="192" y="13"/>
                  </a:lnTo>
                  <a:lnTo>
                    <a:pt x="188" y="16"/>
                  </a:lnTo>
                  <a:lnTo>
                    <a:pt x="185" y="18"/>
                  </a:lnTo>
                  <a:lnTo>
                    <a:pt x="181" y="20"/>
                  </a:lnTo>
                  <a:lnTo>
                    <a:pt x="176" y="22"/>
                  </a:lnTo>
                  <a:lnTo>
                    <a:pt x="168" y="24"/>
                  </a:lnTo>
                  <a:lnTo>
                    <a:pt x="160" y="26"/>
                  </a:lnTo>
                  <a:lnTo>
                    <a:pt x="151" y="29"/>
                  </a:lnTo>
                  <a:lnTo>
                    <a:pt x="143" y="32"/>
                  </a:lnTo>
                  <a:lnTo>
                    <a:pt x="135" y="34"/>
                  </a:lnTo>
                  <a:lnTo>
                    <a:pt x="129" y="36"/>
                  </a:lnTo>
                  <a:lnTo>
                    <a:pt x="125" y="37"/>
                  </a:lnTo>
                  <a:lnTo>
                    <a:pt x="123" y="37"/>
                  </a:lnTo>
                  <a:lnTo>
                    <a:pt x="120" y="38"/>
                  </a:lnTo>
                  <a:lnTo>
                    <a:pt x="115" y="39"/>
                  </a:lnTo>
                  <a:lnTo>
                    <a:pt x="110" y="40"/>
                  </a:lnTo>
                  <a:lnTo>
                    <a:pt x="104" y="42"/>
                  </a:lnTo>
                  <a:lnTo>
                    <a:pt x="97" y="43"/>
                  </a:lnTo>
                  <a:lnTo>
                    <a:pt x="90" y="44"/>
                  </a:lnTo>
                  <a:lnTo>
                    <a:pt x="81" y="46"/>
                  </a:lnTo>
                  <a:lnTo>
                    <a:pt x="73" y="49"/>
                  </a:lnTo>
                  <a:lnTo>
                    <a:pt x="65" y="52"/>
                  </a:lnTo>
                  <a:lnTo>
                    <a:pt x="57" y="55"/>
                  </a:lnTo>
                  <a:lnTo>
                    <a:pt x="49" y="58"/>
                  </a:lnTo>
                  <a:lnTo>
                    <a:pt x="40" y="61"/>
                  </a:lnTo>
                  <a:lnTo>
                    <a:pt x="33" y="64"/>
                  </a:lnTo>
                  <a:lnTo>
                    <a:pt x="26" y="68"/>
                  </a:lnTo>
                  <a:lnTo>
                    <a:pt x="21" y="73"/>
                  </a:lnTo>
                </a:path>
              </a:pathLst>
            </a:custGeom>
            <a:solidFill>
              <a:srgbClr val="4CC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6" name="Google Shape;296;p22"/>
            <p:cNvSpPr/>
            <p:nvPr/>
          </p:nvSpPr>
          <p:spPr>
            <a:xfrm>
              <a:off x="3715" y="2979"/>
              <a:ext cx="353" cy="219"/>
            </a:xfrm>
            <a:custGeom>
              <a:avLst/>
              <a:gdLst/>
              <a:ahLst/>
              <a:cxnLst/>
              <a:rect l="l" t="t" r="r" b="b"/>
              <a:pathLst>
                <a:path w="183" h="165" extrusionOk="0">
                  <a:moveTo>
                    <a:pt x="16" y="163"/>
                  </a:moveTo>
                  <a:lnTo>
                    <a:pt x="15" y="164"/>
                  </a:lnTo>
                  <a:lnTo>
                    <a:pt x="15" y="162"/>
                  </a:lnTo>
                  <a:lnTo>
                    <a:pt x="14" y="158"/>
                  </a:lnTo>
                  <a:lnTo>
                    <a:pt x="13" y="153"/>
                  </a:lnTo>
                  <a:lnTo>
                    <a:pt x="12" y="148"/>
                  </a:lnTo>
                  <a:lnTo>
                    <a:pt x="11" y="142"/>
                  </a:lnTo>
                  <a:lnTo>
                    <a:pt x="8" y="136"/>
                  </a:lnTo>
                  <a:lnTo>
                    <a:pt x="6" y="132"/>
                  </a:lnTo>
                  <a:lnTo>
                    <a:pt x="4" y="129"/>
                  </a:lnTo>
                  <a:lnTo>
                    <a:pt x="2" y="125"/>
                  </a:lnTo>
                  <a:lnTo>
                    <a:pt x="1" y="122"/>
                  </a:lnTo>
                  <a:lnTo>
                    <a:pt x="0" y="119"/>
                  </a:lnTo>
                  <a:lnTo>
                    <a:pt x="0" y="116"/>
                  </a:lnTo>
                  <a:lnTo>
                    <a:pt x="0" y="114"/>
                  </a:lnTo>
                  <a:lnTo>
                    <a:pt x="1" y="115"/>
                  </a:lnTo>
                  <a:lnTo>
                    <a:pt x="2" y="117"/>
                  </a:lnTo>
                  <a:lnTo>
                    <a:pt x="3" y="119"/>
                  </a:lnTo>
                  <a:lnTo>
                    <a:pt x="4" y="121"/>
                  </a:lnTo>
                  <a:lnTo>
                    <a:pt x="4" y="123"/>
                  </a:lnTo>
                  <a:lnTo>
                    <a:pt x="5" y="125"/>
                  </a:lnTo>
                  <a:lnTo>
                    <a:pt x="6" y="127"/>
                  </a:lnTo>
                  <a:lnTo>
                    <a:pt x="7" y="129"/>
                  </a:lnTo>
                  <a:lnTo>
                    <a:pt x="8" y="131"/>
                  </a:lnTo>
                  <a:lnTo>
                    <a:pt x="10" y="133"/>
                  </a:lnTo>
                  <a:lnTo>
                    <a:pt x="11" y="135"/>
                  </a:lnTo>
                  <a:lnTo>
                    <a:pt x="12" y="138"/>
                  </a:lnTo>
                  <a:lnTo>
                    <a:pt x="13" y="140"/>
                  </a:lnTo>
                  <a:lnTo>
                    <a:pt x="14" y="142"/>
                  </a:lnTo>
                  <a:lnTo>
                    <a:pt x="15" y="144"/>
                  </a:lnTo>
                  <a:lnTo>
                    <a:pt x="15" y="146"/>
                  </a:lnTo>
                  <a:lnTo>
                    <a:pt x="16" y="148"/>
                  </a:lnTo>
                  <a:lnTo>
                    <a:pt x="17" y="150"/>
                  </a:lnTo>
                  <a:lnTo>
                    <a:pt x="19" y="150"/>
                  </a:lnTo>
                  <a:lnTo>
                    <a:pt x="22" y="150"/>
                  </a:lnTo>
                  <a:lnTo>
                    <a:pt x="25" y="147"/>
                  </a:lnTo>
                  <a:lnTo>
                    <a:pt x="27" y="145"/>
                  </a:lnTo>
                  <a:lnTo>
                    <a:pt x="29" y="143"/>
                  </a:lnTo>
                  <a:lnTo>
                    <a:pt x="32" y="142"/>
                  </a:lnTo>
                  <a:lnTo>
                    <a:pt x="35" y="141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3" y="142"/>
                  </a:lnTo>
                  <a:lnTo>
                    <a:pt x="44" y="143"/>
                  </a:lnTo>
                  <a:lnTo>
                    <a:pt x="46" y="144"/>
                  </a:lnTo>
                  <a:lnTo>
                    <a:pt x="48" y="144"/>
                  </a:lnTo>
                  <a:lnTo>
                    <a:pt x="52" y="143"/>
                  </a:lnTo>
                  <a:lnTo>
                    <a:pt x="55" y="141"/>
                  </a:lnTo>
                  <a:lnTo>
                    <a:pt x="59" y="138"/>
                  </a:lnTo>
                  <a:lnTo>
                    <a:pt x="62" y="136"/>
                  </a:lnTo>
                  <a:lnTo>
                    <a:pt x="65" y="133"/>
                  </a:lnTo>
                  <a:lnTo>
                    <a:pt x="67" y="130"/>
                  </a:lnTo>
                  <a:lnTo>
                    <a:pt x="68" y="128"/>
                  </a:lnTo>
                  <a:lnTo>
                    <a:pt x="69" y="125"/>
                  </a:lnTo>
                  <a:lnTo>
                    <a:pt x="70" y="122"/>
                  </a:lnTo>
                  <a:lnTo>
                    <a:pt x="72" y="117"/>
                  </a:lnTo>
                  <a:lnTo>
                    <a:pt x="74" y="112"/>
                  </a:lnTo>
                  <a:lnTo>
                    <a:pt x="76" y="107"/>
                  </a:lnTo>
                  <a:lnTo>
                    <a:pt x="78" y="102"/>
                  </a:lnTo>
                  <a:lnTo>
                    <a:pt x="82" y="98"/>
                  </a:lnTo>
                  <a:lnTo>
                    <a:pt x="85" y="96"/>
                  </a:lnTo>
                  <a:lnTo>
                    <a:pt x="87" y="93"/>
                  </a:lnTo>
                  <a:lnTo>
                    <a:pt x="90" y="90"/>
                  </a:lnTo>
                  <a:lnTo>
                    <a:pt x="92" y="87"/>
                  </a:lnTo>
                  <a:lnTo>
                    <a:pt x="94" y="84"/>
                  </a:lnTo>
                  <a:lnTo>
                    <a:pt x="96" y="81"/>
                  </a:lnTo>
                  <a:lnTo>
                    <a:pt x="98" y="78"/>
                  </a:lnTo>
                  <a:lnTo>
                    <a:pt x="100" y="76"/>
                  </a:lnTo>
                  <a:lnTo>
                    <a:pt x="104" y="72"/>
                  </a:lnTo>
                  <a:lnTo>
                    <a:pt x="108" y="68"/>
                  </a:lnTo>
                  <a:lnTo>
                    <a:pt x="113" y="64"/>
                  </a:lnTo>
                  <a:lnTo>
                    <a:pt x="118" y="59"/>
                  </a:lnTo>
                  <a:lnTo>
                    <a:pt x="124" y="55"/>
                  </a:lnTo>
                  <a:lnTo>
                    <a:pt x="129" y="52"/>
                  </a:lnTo>
                  <a:lnTo>
                    <a:pt x="133" y="49"/>
                  </a:lnTo>
                  <a:lnTo>
                    <a:pt x="137" y="47"/>
                  </a:lnTo>
                  <a:lnTo>
                    <a:pt x="138" y="45"/>
                  </a:lnTo>
                  <a:lnTo>
                    <a:pt x="141" y="43"/>
                  </a:lnTo>
                  <a:lnTo>
                    <a:pt x="143" y="41"/>
                  </a:lnTo>
                  <a:lnTo>
                    <a:pt x="145" y="39"/>
                  </a:lnTo>
                  <a:lnTo>
                    <a:pt x="146" y="36"/>
                  </a:lnTo>
                  <a:lnTo>
                    <a:pt x="146" y="33"/>
                  </a:lnTo>
                  <a:lnTo>
                    <a:pt x="145" y="30"/>
                  </a:lnTo>
                  <a:lnTo>
                    <a:pt x="143" y="28"/>
                  </a:lnTo>
                  <a:lnTo>
                    <a:pt x="141" y="25"/>
                  </a:lnTo>
                  <a:lnTo>
                    <a:pt x="138" y="22"/>
                  </a:lnTo>
                  <a:lnTo>
                    <a:pt x="137" y="20"/>
                  </a:lnTo>
                  <a:lnTo>
                    <a:pt x="135" y="18"/>
                  </a:lnTo>
                  <a:lnTo>
                    <a:pt x="134" y="17"/>
                  </a:lnTo>
                  <a:lnTo>
                    <a:pt x="136" y="17"/>
                  </a:lnTo>
                  <a:lnTo>
                    <a:pt x="138" y="19"/>
                  </a:lnTo>
                  <a:lnTo>
                    <a:pt x="143" y="21"/>
                  </a:lnTo>
                  <a:lnTo>
                    <a:pt x="147" y="23"/>
                  </a:lnTo>
                  <a:lnTo>
                    <a:pt x="149" y="25"/>
                  </a:lnTo>
                  <a:lnTo>
                    <a:pt x="152" y="27"/>
                  </a:lnTo>
                  <a:lnTo>
                    <a:pt x="155" y="28"/>
                  </a:lnTo>
                  <a:lnTo>
                    <a:pt x="157" y="29"/>
                  </a:lnTo>
                  <a:lnTo>
                    <a:pt x="159" y="29"/>
                  </a:lnTo>
                  <a:lnTo>
                    <a:pt x="162" y="29"/>
                  </a:lnTo>
                  <a:lnTo>
                    <a:pt x="166" y="28"/>
                  </a:lnTo>
                  <a:lnTo>
                    <a:pt x="167" y="25"/>
                  </a:lnTo>
                  <a:lnTo>
                    <a:pt x="168" y="23"/>
                  </a:lnTo>
                  <a:lnTo>
                    <a:pt x="168" y="18"/>
                  </a:lnTo>
                  <a:lnTo>
                    <a:pt x="168" y="15"/>
                  </a:lnTo>
                  <a:lnTo>
                    <a:pt x="169" y="12"/>
                  </a:lnTo>
                  <a:lnTo>
                    <a:pt x="170" y="8"/>
                  </a:lnTo>
                  <a:lnTo>
                    <a:pt x="171" y="4"/>
                  </a:lnTo>
                  <a:lnTo>
                    <a:pt x="171" y="1"/>
                  </a:lnTo>
                  <a:lnTo>
                    <a:pt x="172" y="0"/>
                  </a:lnTo>
                  <a:lnTo>
                    <a:pt x="173" y="3"/>
                  </a:lnTo>
                  <a:lnTo>
                    <a:pt x="173" y="7"/>
                  </a:lnTo>
                  <a:lnTo>
                    <a:pt x="173" y="10"/>
                  </a:lnTo>
                  <a:lnTo>
                    <a:pt x="173" y="12"/>
                  </a:lnTo>
                  <a:lnTo>
                    <a:pt x="174" y="14"/>
                  </a:lnTo>
                  <a:lnTo>
                    <a:pt x="174" y="15"/>
                  </a:lnTo>
                  <a:lnTo>
                    <a:pt x="174" y="16"/>
                  </a:lnTo>
                  <a:lnTo>
                    <a:pt x="174" y="17"/>
                  </a:lnTo>
                  <a:lnTo>
                    <a:pt x="175" y="18"/>
                  </a:lnTo>
                  <a:lnTo>
                    <a:pt x="176" y="20"/>
                  </a:lnTo>
                  <a:lnTo>
                    <a:pt x="178" y="22"/>
                  </a:lnTo>
                  <a:lnTo>
                    <a:pt x="180" y="24"/>
                  </a:lnTo>
                  <a:lnTo>
                    <a:pt x="182" y="25"/>
                  </a:lnTo>
                  <a:lnTo>
                    <a:pt x="181" y="27"/>
                  </a:lnTo>
                  <a:lnTo>
                    <a:pt x="178" y="31"/>
                  </a:lnTo>
                  <a:lnTo>
                    <a:pt x="174" y="37"/>
                  </a:lnTo>
                  <a:lnTo>
                    <a:pt x="167" y="44"/>
                  </a:lnTo>
                  <a:lnTo>
                    <a:pt x="161" y="53"/>
                  </a:lnTo>
                  <a:lnTo>
                    <a:pt x="152" y="64"/>
                  </a:lnTo>
                  <a:lnTo>
                    <a:pt x="143" y="74"/>
                  </a:lnTo>
                  <a:lnTo>
                    <a:pt x="135" y="86"/>
                  </a:lnTo>
                  <a:lnTo>
                    <a:pt x="126" y="96"/>
                  </a:lnTo>
                  <a:lnTo>
                    <a:pt x="117" y="108"/>
                  </a:lnTo>
                  <a:lnTo>
                    <a:pt x="108" y="118"/>
                  </a:lnTo>
                  <a:lnTo>
                    <a:pt x="102" y="126"/>
                  </a:lnTo>
                  <a:lnTo>
                    <a:pt x="95" y="134"/>
                  </a:lnTo>
                  <a:lnTo>
                    <a:pt x="90" y="140"/>
                  </a:lnTo>
                  <a:lnTo>
                    <a:pt x="87" y="144"/>
                  </a:lnTo>
                  <a:lnTo>
                    <a:pt x="86" y="146"/>
                  </a:lnTo>
                  <a:lnTo>
                    <a:pt x="85" y="146"/>
                  </a:lnTo>
                  <a:lnTo>
                    <a:pt x="84" y="146"/>
                  </a:lnTo>
                  <a:lnTo>
                    <a:pt x="82" y="147"/>
                  </a:lnTo>
                  <a:lnTo>
                    <a:pt x="81" y="147"/>
                  </a:lnTo>
                  <a:lnTo>
                    <a:pt x="78" y="148"/>
                  </a:lnTo>
                  <a:lnTo>
                    <a:pt x="76" y="149"/>
                  </a:lnTo>
                  <a:lnTo>
                    <a:pt x="74" y="150"/>
                  </a:lnTo>
                  <a:lnTo>
                    <a:pt x="72" y="150"/>
                  </a:lnTo>
                  <a:lnTo>
                    <a:pt x="69" y="150"/>
                  </a:lnTo>
                  <a:lnTo>
                    <a:pt x="63" y="151"/>
                  </a:lnTo>
                  <a:lnTo>
                    <a:pt x="57" y="153"/>
                  </a:lnTo>
                  <a:lnTo>
                    <a:pt x="49" y="155"/>
                  </a:lnTo>
                  <a:lnTo>
                    <a:pt x="43" y="157"/>
                  </a:lnTo>
                  <a:lnTo>
                    <a:pt x="36" y="158"/>
                  </a:lnTo>
                  <a:lnTo>
                    <a:pt x="29" y="159"/>
                  </a:lnTo>
                  <a:lnTo>
                    <a:pt x="25" y="159"/>
                  </a:lnTo>
                  <a:lnTo>
                    <a:pt x="21" y="158"/>
                  </a:lnTo>
                  <a:lnTo>
                    <a:pt x="19" y="158"/>
                  </a:lnTo>
                  <a:lnTo>
                    <a:pt x="18" y="160"/>
                  </a:lnTo>
                  <a:lnTo>
                    <a:pt x="16" y="163"/>
                  </a:lnTo>
                </a:path>
              </a:pathLst>
            </a:custGeom>
            <a:solidFill>
              <a:srgbClr val="0073A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7" name="Google Shape;297;p22"/>
            <p:cNvSpPr/>
            <p:nvPr/>
          </p:nvSpPr>
          <p:spPr>
            <a:xfrm>
              <a:off x="3844" y="2904"/>
              <a:ext cx="634" cy="788"/>
            </a:xfrm>
            <a:custGeom>
              <a:avLst/>
              <a:gdLst/>
              <a:ahLst/>
              <a:cxnLst/>
              <a:rect l="l" t="t" r="r" b="b"/>
              <a:pathLst>
                <a:path w="326" h="585" extrusionOk="0">
                  <a:moveTo>
                    <a:pt x="155" y="49"/>
                  </a:moveTo>
                  <a:lnTo>
                    <a:pt x="154" y="49"/>
                  </a:lnTo>
                  <a:lnTo>
                    <a:pt x="152" y="49"/>
                  </a:lnTo>
                  <a:lnTo>
                    <a:pt x="150" y="50"/>
                  </a:lnTo>
                  <a:lnTo>
                    <a:pt x="146" y="52"/>
                  </a:lnTo>
                  <a:lnTo>
                    <a:pt x="143" y="54"/>
                  </a:lnTo>
                  <a:lnTo>
                    <a:pt x="139" y="56"/>
                  </a:lnTo>
                  <a:lnTo>
                    <a:pt x="135" y="60"/>
                  </a:lnTo>
                  <a:lnTo>
                    <a:pt x="132" y="63"/>
                  </a:lnTo>
                  <a:lnTo>
                    <a:pt x="131" y="64"/>
                  </a:lnTo>
                  <a:lnTo>
                    <a:pt x="130" y="65"/>
                  </a:lnTo>
                  <a:lnTo>
                    <a:pt x="128" y="67"/>
                  </a:lnTo>
                  <a:lnTo>
                    <a:pt x="126" y="70"/>
                  </a:lnTo>
                  <a:lnTo>
                    <a:pt x="124" y="72"/>
                  </a:lnTo>
                  <a:lnTo>
                    <a:pt x="121" y="75"/>
                  </a:lnTo>
                  <a:lnTo>
                    <a:pt x="119" y="77"/>
                  </a:lnTo>
                  <a:lnTo>
                    <a:pt x="116" y="79"/>
                  </a:lnTo>
                  <a:lnTo>
                    <a:pt x="114" y="82"/>
                  </a:lnTo>
                  <a:lnTo>
                    <a:pt x="110" y="84"/>
                  </a:lnTo>
                  <a:lnTo>
                    <a:pt x="106" y="87"/>
                  </a:lnTo>
                  <a:lnTo>
                    <a:pt x="102" y="89"/>
                  </a:lnTo>
                  <a:lnTo>
                    <a:pt x="99" y="92"/>
                  </a:lnTo>
                  <a:lnTo>
                    <a:pt x="94" y="94"/>
                  </a:lnTo>
                  <a:lnTo>
                    <a:pt x="91" y="97"/>
                  </a:lnTo>
                  <a:lnTo>
                    <a:pt x="88" y="99"/>
                  </a:lnTo>
                  <a:lnTo>
                    <a:pt x="86" y="101"/>
                  </a:lnTo>
                  <a:lnTo>
                    <a:pt x="83" y="103"/>
                  </a:lnTo>
                  <a:lnTo>
                    <a:pt x="80" y="106"/>
                  </a:lnTo>
                  <a:lnTo>
                    <a:pt x="75" y="110"/>
                  </a:lnTo>
                  <a:lnTo>
                    <a:pt x="70" y="114"/>
                  </a:lnTo>
                  <a:lnTo>
                    <a:pt x="64" y="119"/>
                  </a:lnTo>
                  <a:lnTo>
                    <a:pt x="57" y="125"/>
                  </a:lnTo>
                  <a:lnTo>
                    <a:pt x="51" y="131"/>
                  </a:lnTo>
                  <a:lnTo>
                    <a:pt x="45" y="138"/>
                  </a:lnTo>
                  <a:lnTo>
                    <a:pt x="39" y="145"/>
                  </a:lnTo>
                  <a:lnTo>
                    <a:pt x="33" y="151"/>
                  </a:lnTo>
                  <a:lnTo>
                    <a:pt x="28" y="159"/>
                  </a:lnTo>
                  <a:lnTo>
                    <a:pt x="25" y="168"/>
                  </a:lnTo>
                  <a:lnTo>
                    <a:pt x="22" y="177"/>
                  </a:lnTo>
                  <a:lnTo>
                    <a:pt x="20" y="186"/>
                  </a:lnTo>
                  <a:lnTo>
                    <a:pt x="19" y="196"/>
                  </a:lnTo>
                  <a:lnTo>
                    <a:pt x="19" y="206"/>
                  </a:lnTo>
                  <a:lnTo>
                    <a:pt x="19" y="216"/>
                  </a:lnTo>
                  <a:lnTo>
                    <a:pt x="19" y="225"/>
                  </a:lnTo>
                  <a:lnTo>
                    <a:pt x="19" y="235"/>
                  </a:lnTo>
                  <a:lnTo>
                    <a:pt x="19" y="243"/>
                  </a:lnTo>
                  <a:lnTo>
                    <a:pt x="19" y="252"/>
                  </a:lnTo>
                  <a:lnTo>
                    <a:pt x="19" y="261"/>
                  </a:lnTo>
                  <a:lnTo>
                    <a:pt x="19" y="269"/>
                  </a:lnTo>
                  <a:lnTo>
                    <a:pt x="19" y="277"/>
                  </a:lnTo>
                  <a:lnTo>
                    <a:pt x="19" y="285"/>
                  </a:lnTo>
                  <a:lnTo>
                    <a:pt x="19" y="293"/>
                  </a:lnTo>
                  <a:lnTo>
                    <a:pt x="18" y="299"/>
                  </a:lnTo>
                  <a:lnTo>
                    <a:pt x="18" y="305"/>
                  </a:lnTo>
                  <a:lnTo>
                    <a:pt x="17" y="311"/>
                  </a:lnTo>
                  <a:lnTo>
                    <a:pt x="17" y="316"/>
                  </a:lnTo>
                  <a:lnTo>
                    <a:pt x="16" y="320"/>
                  </a:lnTo>
                  <a:lnTo>
                    <a:pt x="15" y="327"/>
                  </a:lnTo>
                  <a:lnTo>
                    <a:pt x="14" y="336"/>
                  </a:lnTo>
                  <a:lnTo>
                    <a:pt x="14" y="348"/>
                  </a:lnTo>
                  <a:lnTo>
                    <a:pt x="13" y="363"/>
                  </a:lnTo>
                  <a:lnTo>
                    <a:pt x="12" y="381"/>
                  </a:lnTo>
                  <a:lnTo>
                    <a:pt x="11" y="399"/>
                  </a:lnTo>
                  <a:lnTo>
                    <a:pt x="10" y="419"/>
                  </a:lnTo>
                  <a:lnTo>
                    <a:pt x="9" y="439"/>
                  </a:lnTo>
                  <a:lnTo>
                    <a:pt x="9" y="459"/>
                  </a:lnTo>
                  <a:lnTo>
                    <a:pt x="8" y="479"/>
                  </a:lnTo>
                  <a:lnTo>
                    <a:pt x="7" y="498"/>
                  </a:lnTo>
                  <a:lnTo>
                    <a:pt x="6" y="514"/>
                  </a:lnTo>
                  <a:lnTo>
                    <a:pt x="4" y="530"/>
                  </a:lnTo>
                  <a:lnTo>
                    <a:pt x="4" y="540"/>
                  </a:lnTo>
                  <a:lnTo>
                    <a:pt x="2" y="549"/>
                  </a:lnTo>
                  <a:lnTo>
                    <a:pt x="0" y="554"/>
                  </a:lnTo>
                  <a:lnTo>
                    <a:pt x="1" y="554"/>
                  </a:lnTo>
                  <a:lnTo>
                    <a:pt x="2" y="554"/>
                  </a:lnTo>
                  <a:lnTo>
                    <a:pt x="4" y="554"/>
                  </a:lnTo>
                  <a:lnTo>
                    <a:pt x="7" y="554"/>
                  </a:lnTo>
                  <a:lnTo>
                    <a:pt x="10" y="554"/>
                  </a:lnTo>
                  <a:lnTo>
                    <a:pt x="14" y="554"/>
                  </a:lnTo>
                  <a:lnTo>
                    <a:pt x="18" y="555"/>
                  </a:lnTo>
                  <a:lnTo>
                    <a:pt x="23" y="555"/>
                  </a:lnTo>
                  <a:lnTo>
                    <a:pt x="28" y="556"/>
                  </a:lnTo>
                  <a:lnTo>
                    <a:pt x="33" y="557"/>
                  </a:lnTo>
                  <a:lnTo>
                    <a:pt x="39" y="559"/>
                  </a:lnTo>
                  <a:lnTo>
                    <a:pt x="46" y="560"/>
                  </a:lnTo>
                  <a:lnTo>
                    <a:pt x="53" y="562"/>
                  </a:lnTo>
                  <a:lnTo>
                    <a:pt x="59" y="565"/>
                  </a:lnTo>
                  <a:lnTo>
                    <a:pt x="67" y="568"/>
                  </a:lnTo>
                  <a:lnTo>
                    <a:pt x="74" y="572"/>
                  </a:lnTo>
                  <a:lnTo>
                    <a:pt x="81" y="575"/>
                  </a:lnTo>
                  <a:lnTo>
                    <a:pt x="88" y="578"/>
                  </a:lnTo>
                  <a:lnTo>
                    <a:pt x="94" y="581"/>
                  </a:lnTo>
                  <a:lnTo>
                    <a:pt x="100" y="583"/>
                  </a:lnTo>
                  <a:lnTo>
                    <a:pt x="105" y="584"/>
                  </a:lnTo>
                  <a:lnTo>
                    <a:pt x="108" y="584"/>
                  </a:lnTo>
                  <a:lnTo>
                    <a:pt x="111" y="583"/>
                  </a:lnTo>
                  <a:lnTo>
                    <a:pt x="112" y="582"/>
                  </a:lnTo>
                  <a:lnTo>
                    <a:pt x="112" y="579"/>
                  </a:lnTo>
                  <a:lnTo>
                    <a:pt x="113" y="575"/>
                  </a:lnTo>
                  <a:lnTo>
                    <a:pt x="113" y="570"/>
                  </a:lnTo>
                  <a:lnTo>
                    <a:pt x="114" y="565"/>
                  </a:lnTo>
                  <a:lnTo>
                    <a:pt x="114" y="559"/>
                  </a:lnTo>
                  <a:lnTo>
                    <a:pt x="115" y="553"/>
                  </a:lnTo>
                  <a:lnTo>
                    <a:pt x="115" y="547"/>
                  </a:lnTo>
                  <a:lnTo>
                    <a:pt x="116" y="541"/>
                  </a:lnTo>
                  <a:lnTo>
                    <a:pt x="117" y="535"/>
                  </a:lnTo>
                  <a:lnTo>
                    <a:pt x="118" y="528"/>
                  </a:lnTo>
                  <a:lnTo>
                    <a:pt x="118" y="521"/>
                  </a:lnTo>
                  <a:lnTo>
                    <a:pt x="119" y="514"/>
                  </a:lnTo>
                  <a:lnTo>
                    <a:pt x="120" y="508"/>
                  </a:lnTo>
                  <a:lnTo>
                    <a:pt x="120" y="502"/>
                  </a:lnTo>
                  <a:lnTo>
                    <a:pt x="121" y="496"/>
                  </a:lnTo>
                  <a:lnTo>
                    <a:pt x="121" y="490"/>
                  </a:lnTo>
                  <a:lnTo>
                    <a:pt x="122" y="484"/>
                  </a:lnTo>
                  <a:lnTo>
                    <a:pt x="123" y="478"/>
                  </a:lnTo>
                  <a:lnTo>
                    <a:pt x="123" y="471"/>
                  </a:lnTo>
                  <a:lnTo>
                    <a:pt x="124" y="464"/>
                  </a:lnTo>
                  <a:lnTo>
                    <a:pt x="125" y="456"/>
                  </a:lnTo>
                  <a:lnTo>
                    <a:pt x="125" y="448"/>
                  </a:lnTo>
                  <a:lnTo>
                    <a:pt x="126" y="440"/>
                  </a:lnTo>
                  <a:lnTo>
                    <a:pt x="127" y="432"/>
                  </a:lnTo>
                  <a:lnTo>
                    <a:pt x="128" y="424"/>
                  </a:lnTo>
                  <a:lnTo>
                    <a:pt x="129" y="416"/>
                  </a:lnTo>
                  <a:lnTo>
                    <a:pt x="129" y="408"/>
                  </a:lnTo>
                  <a:lnTo>
                    <a:pt x="130" y="400"/>
                  </a:lnTo>
                  <a:lnTo>
                    <a:pt x="130" y="392"/>
                  </a:lnTo>
                  <a:lnTo>
                    <a:pt x="130" y="386"/>
                  </a:lnTo>
                  <a:lnTo>
                    <a:pt x="130" y="380"/>
                  </a:lnTo>
                  <a:lnTo>
                    <a:pt x="130" y="374"/>
                  </a:lnTo>
                  <a:lnTo>
                    <a:pt x="130" y="369"/>
                  </a:lnTo>
                  <a:lnTo>
                    <a:pt x="131" y="363"/>
                  </a:lnTo>
                  <a:lnTo>
                    <a:pt x="131" y="356"/>
                  </a:lnTo>
                  <a:lnTo>
                    <a:pt x="132" y="348"/>
                  </a:lnTo>
                  <a:lnTo>
                    <a:pt x="132" y="341"/>
                  </a:lnTo>
                  <a:lnTo>
                    <a:pt x="133" y="333"/>
                  </a:lnTo>
                  <a:lnTo>
                    <a:pt x="133" y="324"/>
                  </a:lnTo>
                  <a:lnTo>
                    <a:pt x="134" y="315"/>
                  </a:lnTo>
                  <a:lnTo>
                    <a:pt x="135" y="306"/>
                  </a:lnTo>
                  <a:lnTo>
                    <a:pt x="135" y="297"/>
                  </a:lnTo>
                  <a:lnTo>
                    <a:pt x="135" y="289"/>
                  </a:lnTo>
                  <a:lnTo>
                    <a:pt x="135" y="280"/>
                  </a:lnTo>
                  <a:lnTo>
                    <a:pt x="135" y="272"/>
                  </a:lnTo>
                  <a:lnTo>
                    <a:pt x="135" y="265"/>
                  </a:lnTo>
                  <a:lnTo>
                    <a:pt x="135" y="258"/>
                  </a:lnTo>
                  <a:lnTo>
                    <a:pt x="135" y="253"/>
                  </a:lnTo>
                  <a:lnTo>
                    <a:pt x="135" y="249"/>
                  </a:lnTo>
                  <a:lnTo>
                    <a:pt x="135" y="246"/>
                  </a:lnTo>
                  <a:lnTo>
                    <a:pt x="135" y="244"/>
                  </a:lnTo>
                  <a:lnTo>
                    <a:pt x="135" y="242"/>
                  </a:lnTo>
                  <a:lnTo>
                    <a:pt x="136" y="240"/>
                  </a:lnTo>
                  <a:lnTo>
                    <a:pt x="138" y="237"/>
                  </a:lnTo>
                  <a:lnTo>
                    <a:pt x="140" y="233"/>
                  </a:lnTo>
                  <a:lnTo>
                    <a:pt x="145" y="227"/>
                  </a:lnTo>
                  <a:lnTo>
                    <a:pt x="147" y="226"/>
                  </a:lnTo>
                  <a:lnTo>
                    <a:pt x="152" y="224"/>
                  </a:lnTo>
                  <a:lnTo>
                    <a:pt x="161" y="220"/>
                  </a:lnTo>
                  <a:lnTo>
                    <a:pt x="171" y="215"/>
                  </a:lnTo>
                  <a:lnTo>
                    <a:pt x="183" y="208"/>
                  </a:lnTo>
                  <a:lnTo>
                    <a:pt x="194" y="199"/>
                  </a:lnTo>
                  <a:lnTo>
                    <a:pt x="206" y="190"/>
                  </a:lnTo>
                  <a:lnTo>
                    <a:pt x="216" y="179"/>
                  </a:lnTo>
                  <a:lnTo>
                    <a:pt x="217" y="179"/>
                  </a:lnTo>
                  <a:lnTo>
                    <a:pt x="219" y="177"/>
                  </a:lnTo>
                  <a:lnTo>
                    <a:pt x="223" y="174"/>
                  </a:lnTo>
                  <a:lnTo>
                    <a:pt x="228" y="171"/>
                  </a:lnTo>
                  <a:lnTo>
                    <a:pt x="235" y="168"/>
                  </a:lnTo>
                  <a:lnTo>
                    <a:pt x="242" y="165"/>
                  </a:lnTo>
                  <a:lnTo>
                    <a:pt x="248" y="163"/>
                  </a:lnTo>
                  <a:lnTo>
                    <a:pt x="256" y="161"/>
                  </a:lnTo>
                  <a:lnTo>
                    <a:pt x="266" y="160"/>
                  </a:lnTo>
                  <a:lnTo>
                    <a:pt x="276" y="158"/>
                  </a:lnTo>
                  <a:lnTo>
                    <a:pt x="287" y="156"/>
                  </a:lnTo>
                  <a:lnTo>
                    <a:pt x="298" y="153"/>
                  </a:lnTo>
                  <a:lnTo>
                    <a:pt x="306" y="150"/>
                  </a:lnTo>
                  <a:lnTo>
                    <a:pt x="314" y="148"/>
                  </a:lnTo>
                  <a:lnTo>
                    <a:pt x="319" y="147"/>
                  </a:lnTo>
                  <a:lnTo>
                    <a:pt x="321" y="146"/>
                  </a:lnTo>
                  <a:lnTo>
                    <a:pt x="322" y="142"/>
                  </a:lnTo>
                  <a:lnTo>
                    <a:pt x="323" y="136"/>
                  </a:lnTo>
                  <a:lnTo>
                    <a:pt x="324" y="128"/>
                  </a:lnTo>
                  <a:lnTo>
                    <a:pt x="324" y="117"/>
                  </a:lnTo>
                  <a:lnTo>
                    <a:pt x="325" y="105"/>
                  </a:lnTo>
                  <a:lnTo>
                    <a:pt x="324" y="92"/>
                  </a:lnTo>
                  <a:lnTo>
                    <a:pt x="322" y="78"/>
                  </a:lnTo>
                  <a:lnTo>
                    <a:pt x="322" y="76"/>
                  </a:lnTo>
                  <a:lnTo>
                    <a:pt x="321" y="72"/>
                  </a:lnTo>
                  <a:lnTo>
                    <a:pt x="320" y="66"/>
                  </a:lnTo>
                  <a:lnTo>
                    <a:pt x="318" y="59"/>
                  </a:lnTo>
                  <a:lnTo>
                    <a:pt x="317" y="52"/>
                  </a:lnTo>
                  <a:lnTo>
                    <a:pt x="315" y="45"/>
                  </a:lnTo>
                  <a:lnTo>
                    <a:pt x="314" y="39"/>
                  </a:lnTo>
                  <a:lnTo>
                    <a:pt x="313" y="34"/>
                  </a:lnTo>
                  <a:lnTo>
                    <a:pt x="311" y="20"/>
                  </a:lnTo>
                  <a:lnTo>
                    <a:pt x="304" y="11"/>
                  </a:lnTo>
                  <a:lnTo>
                    <a:pt x="297" y="4"/>
                  </a:lnTo>
                  <a:lnTo>
                    <a:pt x="286" y="1"/>
                  </a:lnTo>
                  <a:lnTo>
                    <a:pt x="274" y="0"/>
                  </a:lnTo>
                  <a:lnTo>
                    <a:pt x="260" y="2"/>
                  </a:lnTo>
                  <a:lnTo>
                    <a:pt x="246" y="5"/>
                  </a:lnTo>
                  <a:lnTo>
                    <a:pt x="232" y="10"/>
                  </a:lnTo>
                  <a:lnTo>
                    <a:pt x="217" y="16"/>
                  </a:lnTo>
                  <a:lnTo>
                    <a:pt x="203" y="22"/>
                  </a:lnTo>
                  <a:lnTo>
                    <a:pt x="190" y="28"/>
                  </a:lnTo>
                  <a:lnTo>
                    <a:pt x="179" y="35"/>
                  </a:lnTo>
                  <a:lnTo>
                    <a:pt x="169" y="41"/>
                  </a:lnTo>
                  <a:lnTo>
                    <a:pt x="161" y="45"/>
                  </a:lnTo>
                  <a:lnTo>
                    <a:pt x="156" y="48"/>
                  </a:lnTo>
                  <a:lnTo>
                    <a:pt x="155" y="49"/>
                  </a:lnTo>
                </a:path>
              </a:pathLst>
            </a:custGeom>
            <a:solidFill>
              <a:srgbClr val="32B2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8" name="Google Shape;298;p22"/>
            <p:cNvSpPr/>
            <p:nvPr/>
          </p:nvSpPr>
          <p:spPr>
            <a:xfrm>
              <a:off x="3844" y="2904"/>
              <a:ext cx="646" cy="796"/>
            </a:xfrm>
            <a:custGeom>
              <a:avLst/>
              <a:gdLst/>
              <a:ahLst/>
              <a:cxnLst/>
              <a:rect l="l" t="t" r="r" b="b"/>
              <a:pathLst>
                <a:path w="332" h="591" extrusionOk="0">
                  <a:moveTo>
                    <a:pt x="158" y="49"/>
                  </a:moveTo>
                  <a:lnTo>
                    <a:pt x="158" y="49"/>
                  </a:lnTo>
                  <a:lnTo>
                    <a:pt x="157" y="49"/>
                  </a:lnTo>
                  <a:lnTo>
                    <a:pt x="155" y="50"/>
                  </a:lnTo>
                  <a:lnTo>
                    <a:pt x="153" y="51"/>
                  </a:lnTo>
                  <a:lnTo>
                    <a:pt x="149" y="53"/>
                  </a:lnTo>
                  <a:lnTo>
                    <a:pt x="146" y="55"/>
                  </a:lnTo>
                  <a:lnTo>
                    <a:pt x="142" y="57"/>
                  </a:lnTo>
                  <a:lnTo>
                    <a:pt x="138" y="61"/>
                  </a:lnTo>
                  <a:lnTo>
                    <a:pt x="134" y="64"/>
                  </a:lnTo>
                  <a:lnTo>
                    <a:pt x="133" y="65"/>
                  </a:lnTo>
                  <a:lnTo>
                    <a:pt x="132" y="66"/>
                  </a:lnTo>
                  <a:lnTo>
                    <a:pt x="130" y="68"/>
                  </a:lnTo>
                  <a:lnTo>
                    <a:pt x="128" y="71"/>
                  </a:lnTo>
                  <a:lnTo>
                    <a:pt x="126" y="73"/>
                  </a:lnTo>
                  <a:lnTo>
                    <a:pt x="123" y="76"/>
                  </a:lnTo>
                  <a:lnTo>
                    <a:pt x="121" y="78"/>
                  </a:lnTo>
                  <a:lnTo>
                    <a:pt x="118" y="80"/>
                  </a:lnTo>
                  <a:lnTo>
                    <a:pt x="116" y="83"/>
                  </a:lnTo>
                  <a:lnTo>
                    <a:pt x="112" y="85"/>
                  </a:lnTo>
                  <a:lnTo>
                    <a:pt x="108" y="88"/>
                  </a:lnTo>
                  <a:lnTo>
                    <a:pt x="104" y="90"/>
                  </a:lnTo>
                  <a:lnTo>
                    <a:pt x="101" y="93"/>
                  </a:lnTo>
                  <a:lnTo>
                    <a:pt x="96" y="95"/>
                  </a:lnTo>
                  <a:lnTo>
                    <a:pt x="93" y="98"/>
                  </a:lnTo>
                  <a:lnTo>
                    <a:pt x="90" y="100"/>
                  </a:lnTo>
                  <a:lnTo>
                    <a:pt x="88" y="102"/>
                  </a:lnTo>
                  <a:lnTo>
                    <a:pt x="85" y="104"/>
                  </a:lnTo>
                  <a:lnTo>
                    <a:pt x="81" y="107"/>
                  </a:lnTo>
                  <a:lnTo>
                    <a:pt x="76" y="111"/>
                  </a:lnTo>
                  <a:lnTo>
                    <a:pt x="71" y="115"/>
                  </a:lnTo>
                  <a:lnTo>
                    <a:pt x="65" y="120"/>
                  </a:lnTo>
                  <a:lnTo>
                    <a:pt x="58" y="126"/>
                  </a:lnTo>
                  <a:lnTo>
                    <a:pt x="52" y="132"/>
                  </a:lnTo>
                  <a:lnTo>
                    <a:pt x="46" y="139"/>
                  </a:lnTo>
                  <a:lnTo>
                    <a:pt x="40" y="146"/>
                  </a:lnTo>
                  <a:lnTo>
                    <a:pt x="34" y="153"/>
                  </a:lnTo>
                  <a:lnTo>
                    <a:pt x="29" y="161"/>
                  </a:lnTo>
                  <a:lnTo>
                    <a:pt x="25" y="170"/>
                  </a:lnTo>
                  <a:lnTo>
                    <a:pt x="22" y="179"/>
                  </a:lnTo>
                  <a:lnTo>
                    <a:pt x="20" y="188"/>
                  </a:lnTo>
                  <a:lnTo>
                    <a:pt x="19" y="198"/>
                  </a:lnTo>
                  <a:lnTo>
                    <a:pt x="19" y="208"/>
                  </a:lnTo>
                  <a:lnTo>
                    <a:pt x="19" y="218"/>
                  </a:lnTo>
                  <a:lnTo>
                    <a:pt x="19" y="227"/>
                  </a:lnTo>
                  <a:lnTo>
                    <a:pt x="19" y="237"/>
                  </a:lnTo>
                  <a:lnTo>
                    <a:pt x="19" y="246"/>
                  </a:lnTo>
                  <a:lnTo>
                    <a:pt x="19" y="255"/>
                  </a:lnTo>
                  <a:lnTo>
                    <a:pt x="19" y="264"/>
                  </a:lnTo>
                  <a:lnTo>
                    <a:pt x="19" y="272"/>
                  </a:lnTo>
                  <a:lnTo>
                    <a:pt x="19" y="280"/>
                  </a:lnTo>
                  <a:lnTo>
                    <a:pt x="19" y="288"/>
                  </a:lnTo>
                  <a:lnTo>
                    <a:pt x="19" y="296"/>
                  </a:lnTo>
                  <a:lnTo>
                    <a:pt x="18" y="302"/>
                  </a:lnTo>
                  <a:lnTo>
                    <a:pt x="18" y="308"/>
                  </a:lnTo>
                  <a:lnTo>
                    <a:pt x="17" y="314"/>
                  </a:lnTo>
                  <a:lnTo>
                    <a:pt x="17" y="319"/>
                  </a:lnTo>
                  <a:lnTo>
                    <a:pt x="16" y="323"/>
                  </a:lnTo>
                  <a:lnTo>
                    <a:pt x="15" y="330"/>
                  </a:lnTo>
                  <a:lnTo>
                    <a:pt x="14" y="339"/>
                  </a:lnTo>
                  <a:lnTo>
                    <a:pt x="14" y="352"/>
                  </a:lnTo>
                  <a:lnTo>
                    <a:pt x="13" y="367"/>
                  </a:lnTo>
                  <a:lnTo>
                    <a:pt x="12" y="385"/>
                  </a:lnTo>
                  <a:lnTo>
                    <a:pt x="11" y="403"/>
                  </a:lnTo>
                  <a:lnTo>
                    <a:pt x="10" y="423"/>
                  </a:lnTo>
                  <a:lnTo>
                    <a:pt x="9" y="444"/>
                  </a:lnTo>
                  <a:lnTo>
                    <a:pt x="9" y="464"/>
                  </a:lnTo>
                  <a:lnTo>
                    <a:pt x="8" y="484"/>
                  </a:lnTo>
                  <a:lnTo>
                    <a:pt x="7" y="503"/>
                  </a:lnTo>
                  <a:lnTo>
                    <a:pt x="6" y="519"/>
                  </a:lnTo>
                  <a:lnTo>
                    <a:pt x="4" y="535"/>
                  </a:lnTo>
                  <a:lnTo>
                    <a:pt x="4" y="546"/>
                  </a:lnTo>
                  <a:lnTo>
                    <a:pt x="2" y="555"/>
                  </a:lnTo>
                  <a:lnTo>
                    <a:pt x="0" y="560"/>
                  </a:lnTo>
                  <a:lnTo>
                    <a:pt x="1" y="560"/>
                  </a:lnTo>
                  <a:lnTo>
                    <a:pt x="2" y="560"/>
                  </a:lnTo>
                  <a:lnTo>
                    <a:pt x="4" y="560"/>
                  </a:lnTo>
                  <a:lnTo>
                    <a:pt x="7" y="560"/>
                  </a:lnTo>
                  <a:lnTo>
                    <a:pt x="10" y="560"/>
                  </a:lnTo>
                  <a:lnTo>
                    <a:pt x="14" y="560"/>
                  </a:lnTo>
                  <a:lnTo>
                    <a:pt x="18" y="561"/>
                  </a:lnTo>
                  <a:lnTo>
                    <a:pt x="23" y="561"/>
                  </a:lnTo>
                  <a:lnTo>
                    <a:pt x="29" y="562"/>
                  </a:lnTo>
                  <a:lnTo>
                    <a:pt x="34" y="563"/>
                  </a:lnTo>
                  <a:lnTo>
                    <a:pt x="40" y="565"/>
                  </a:lnTo>
                  <a:lnTo>
                    <a:pt x="47" y="566"/>
                  </a:lnTo>
                  <a:lnTo>
                    <a:pt x="54" y="568"/>
                  </a:lnTo>
                  <a:lnTo>
                    <a:pt x="60" y="571"/>
                  </a:lnTo>
                  <a:lnTo>
                    <a:pt x="68" y="574"/>
                  </a:lnTo>
                  <a:lnTo>
                    <a:pt x="75" y="578"/>
                  </a:lnTo>
                  <a:lnTo>
                    <a:pt x="82" y="581"/>
                  </a:lnTo>
                  <a:lnTo>
                    <a:pt x="90" y="584"/>
                  </a:lnTo>
                  <a:lnTo>
                    <a:pt x="96" y="587"/>
                  </a:lnTo>
                  <a:lnTo>
                    <a:pt x="102" y="589"/>
                  </a:lnTo>
                  <a:lnTo>
                    <a:pt x="107" y="590"/>
                  </a:lnTo>
                  <a:lnTo>
                    <a:pt x="110" y="590"/>
                  </a:lnTo>
                  <a:lnTo>
                    <a:pt x="113" y="589"/>
                  </a:lnTo>
                  <a:lnTo>
                    <a:pt x="114" y="588"/>
                  </a:lnTo>
                  <a:lnTo>
                    <a:pt x="114" y="585"/>
                  </a:lnTo>
                  <a:lnTo>
                    <a:pt x="115" y="581"/>
                  </a:lnTo>
                  <a:lnTo>
                    <a:pt x="115" y="576"/>
                  </a:lnTo>
                  <a:lnTo>
                    <a:pt x="116" y="571"/>
                  </a:lnTo>
                  <a:lnTo>
                    <a:pt x="116" y="565"/>
                  </a:lnTo>
                  <a:lnTo>
                    <a:pt x="117" y="559"/>
                  </a:lnTo>
                  <a:lnTo>
                    <a:pt x="117" y="553"/>
                  </a:lnTo>
                  <a:lnTo>
                    <a:pt x="118" y="547"/>
                  </a:lnTo>
                  <a:lnTo>
                    <a:pt x="119" y="540"/>
                  </a:lnTo>
                  <a:lnTo>
                    <a:pt x="120" y="533"/>
                  </a:lnTo>
                  <a:lnTo>
                    <a:pt x="120" y="526"/>
                  </a:lnTo>
                  <a:lnTo>
                    <a:pt x="121" y="519"/>
                  </a:lnTo>
                  <a:lnTo>
                    <a:pt x="122" y="513"/>
                  </a:lnTo>
                  <a:lnTo>
                    <a:pt x="122" y="507"/>
                  </a:lnTo>
                  <a:lnTo>
                    <a:pt x="123" y="501"/>
                  </a:lnTo>
                  <a:lnTo>
                    <a:pt x="123" y="495"/>
                  </a:lnTo>
                  <a:lnTo>
                    <a:pt x="124" y="489"/>
                  </a:lnTo>
                  <a:lnTo>
                    <a:pt x="125" y="483"/>
                  </a:lnTo>
                  <a:lnTo>
                    <a:pt x="125" y="476"/>
                  </a:lnTo>
                  <a:lnTo>
                    <a:pt x="126" y="469"/>
                  </a:lnTo>
                  <a:lnTo>
                    <a:pt x="127" y="461"/>
                  </a:lnTo>
                  <a:lnTo>
                    <a:pt x="127" y="453"/>
                  </a:lnTo>
                  <a:lnTo>
                    <a:pt x="128" y="445"/>
                  </a:lnTo>
                  <a:lnTo>
                    <a:pt x="129" y="436"/>
                  </a:lnTo>
                  <a:lnTo>
                    <a:pt x="130" y="428"/>
                  </a:lnTo>
                  <a:lnTo>
                    <a:pt x="131" y="420"/>
                  </a:lnTo>
                  <a:lnTo>
                    <a:pt x="131" y="412"/>
                  </a:lnTo>
                  <a:lnTo>
                    <a:pt x="132" y="404"/>
                  </a:lnTo>
                  <a:lnTo>
                    <a:pt x="132" y="396"/>
                  </a:lnTo>
                  <a:lnTo>
                    <a:pt x="132" y="390"/>
                  </a:lnTo>
                  <a:lnTo>
                    <a:pt x="132" y="384"/>
                  </a:lnTo>
                  <a:lnTo>
                    <a:pt x="132" y="378"/>
                  </a:lnTo>
                  <a:lnTo>
                    <a:pt x="132" y="373"/>
                  </a:lnTo>
                  <a:lnTo>
                    <a:pt x="133" y="367"/>
                  </a:lnTo>
                  <a:lnTo>
                    <a:pt x="133" y="360"/>
                  </a:lnTo>
                  <a:lnTo>
                    <a:pt x="134" y="352"/>
                  </a:lnTo>
                  <a:lnTo>
                    <a:pt x="134" y="344"/>
                  </a:lnTo>
                  <a:lnTo>
                    <a:pt x="135" y="336"/>
                  </a:lnTo>
                  <a:lnTo>
                    <a:pt x="135" y="327"/>
                  </a:lnTo>
                  <a:lnTo>
                    <a:pt x="136" y="318"/>
                  </a:lnTo>
                  <a:lnTo>
                    <a:pt x="137" y="309"/>
                  </a:lnTo>
                  <a:lnTo>
                    <a:pt x="137" y="300"/>
                  </a:lnTo>
                  <a:lnTo>
                    <a:pt x="138" y="292"/>
                  </a:lnTo>
                  <a:lnTo>
                    <a:pt x="138" y="283"/>
                  </a:lnTo>
                  <a:lnTo>
                    <a:pt x="138" y="275"/>
                  </a:lnTo>
                  <a:lnTo>
                    <a:pt x="138" y="268"/>
                  </a:lnTo>
                  <a:lnTo>
                    <a:pt x="138" y="261"/>
                  </a:lnTo>
                  <a:lnTo>
                    <a:pt x="137" y="256"/>
                  </a:lnTo>
                  <a:lnTo>
                    <a:pt x="137" y="252"/>
                  </a:lnTo>
                  <a:lnTo>
                    <a:pt x="137" y="249"/>
                  </a:lnTo>
                  <a:lnTo>
                    <a:pt x="137" y="247"/>
                  </a:lnTo>
                  <a:lnTo>
                    <a:pt x="138" y="244"/>
                  </a:lnTo>
                  <a:lnTo>
                    <a:pt x="139" y="242"/>
                  </a:lnTo>
                  <a:lnTo>
                    <a:pt x="141" y="239"/>
                  </a:lnTo>
                  <a:lnTo>
                    <a:pt x="143" y="235"/>
                  </a:lnTo>
                  <a:lnTo>
                    <a:pt x="148" y="229"/>
                  </a:lnTo>
                  <a:lnTo>
                    <a:pt x="150" y="228"/>
                  </a:lnTo>
                  <a:lnTo>
                    <a:pt x="155" y="226"/>
                  </a:lnTo>
                  <a:lnTo>
                    <a:pt x="164" y="222"/>
                  </a:lnTo>
                  <a:lnTo>
                    <a:pt x="174" y="217"/>
                  </a:lnTo>
                  <a:lnTo>
                    <a:pt x="186" y="210"/>
                  </a:lnTo>
                  <a:lnTo>
                    <a:pt x="198" y="201"/>
                  </a:lnTo>
                  <a:lnTo>
                    <a:pt x="210" y="192"/>
                  </a:lnTo>
                  <a:lnTo>
                    <a:pt x="220" y="181"/>
                  </a:lnTo>
                  <a:lnTo>
                    <a:pt x="221" y="181"/>
                  </a:lnTo>
                  <a:lnTo>
                    <a:pt x="223" y="179"/>
                  </a:lnTo>
                  <a:lnTo>
                    <a:pt x="227" y="176"/>
                  </a:lnTo>
                  <a:lnTo>
                    <a:pt x="232" y="173"/>
                  </a:lnTo>
                  <a:lnTo>
                    <a:pt x="239" y="170"/>
                  </a:lnTo>
                  <a:lnTo>
                    <a:pt x="246" y="167"/>
                  </a:lnTo>
                  <a:lnTo>
                    <a:pt x="253" y="165"/>
                  </a:lnTo>
                  <a:lnTo>
                    <a:pt x="261" y="163"/>
                  </a:lnTo>
                  <a:lnTo>
                    <a:pt x="271" y="162"/>
                  </a:lnTo>
                  <a:lnTo>
                    <a:pt x="281" y="160"/>
                  </a:lnTo>
                  <a:lnTo>
                    <a:pt x="292" y="158"/>
                  </a:lnTo>
                  <a:lnTo>
                    <a:pt x="303" y="155"/>
                  </a:lnTo>
                  <a:lnTo>
                    <a:pt x="312" y="152"/>
                  </a:lnTo>
                  <a:lnTo>
                    <a:pt x="320" y="150"/>
                  </a:lnTo>
                  <a:lnTo>
                    <a:pt x="325" y="149"/>
                  </a:lnTo>
                  <a:lnTo>
                    <a:pt x="327" y="148"/>
                  </a:lnTo>
                  <a:lnTo>
                    <a:pt x="327" y="147"/>
                  </a:lnTo>
                  <a:lnTo>
                    <a:pt x="328" y="143"/>
                  </a:lnTo>
                  <a:lnTo>
                    <a:pt x="329" y="137"/>
                  </a:lnTo>
                  <a:lnTo>
                    <a:pt x="330" y="129"/>
                  </a:lnTo>
                  <a:lnTo>
                    <a:pt x="330" y="118"/>
                  </a:lnTo>
                  <a:lnTo>
                    <a:pt x="331" y="106"/>
                  </a:lnTo>
                  <a:lnTo>
                    <a:pt x="330" y="93"/>
                  </a:lnTo>
                  <a:lnTo>
                    <a:pt x="328" y="79"/>
                  </a:lnTo>
                  <a:lnTo>
                    <a:pt x="328" y="77"/>
                  </a:lnTo>
                  <a:lnTo>
                    <a:pt x="327" y="73"/>
                  </a:lnTo>
                  <a:lnTo>
                    <a:pt x="326" y="67"/>
                  </a:lnTo>
                  <a:lnTo>
                    <a:pt x="324" y="60"/>
                  </a:lnTo>
                  <a:lnTo>
                    <a:pt x="323" y="53"/>
                  </a:lnTo>
                  <a:lnTo>
                    <a:pt x="321" y="45"/>
                  </a:lnTo>
                  <a:lnTo>
                    <a:pt x="320" y="39"/>
                  </a:lnTo>
                  <a:lnTo>
                    <a:pt x="319" y="34"/>
                  </a:lnTo>
                  <a:lnTo>
                    <a:pt x="317" y="20"/>
                  </a:lnTo>
                  <a:lnTo>
                    <a:pt x="310" y="11"/>
                  </a:lnTo>
                  <a:lnTo>
                    <a:pt x="302" y="4"/>
                  </a:lnTo>
                  <a:lnTo>
                    <a:pt x="291" y="1"/>
                  </a:lnTo>
                  <a:lnTo>
                    <a:pt x="279" y="0"/>
                  </a:lnTo>
                  <a:lnTo>
                    <a:pt x="265" y="2"/>
                  </a:lnTo>
                  <a:lnTo>
                    <a:pt x="251" y="5"/>
                  </a:lnTo>
                  <a:lnTo>
                    <a:pt x="236" y="10"/>
                  </a:lnTo>
                  <a:lnTo>
                    <a:pt x="221" y="16"/>
                  </a:lnTo>
                  <a:lnTo>
                    <a:pt x="207" y="22"/>
                  </a:lnTo>
                  <a:lnTo>
                    <a:pt x="194" y="28"/>
                  </a:lnTo>
                  <a:lnTo>
                    <a:pt x="182" y="35"/>
                  </a:lnTo>
                  <a:lnTo>
                    <a:pt x="172" y="41"/>
                  </a:lnTo>
                  <a:lnTo>
                    <a:pt x="164" y="45"/>
                  </a:lnTo>
                  <a:lnTo>
                    <a:pt x="159" y="48"/>
                  </a:lnTo>
                  <a:lnTo>
                    <a:pt x="158" y="49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99" name="Google Shape;299;p22"/>
            <p:cNvSpPr/>
            <p:nvPr/>
          </p:nvSpPr>
          <p:spPr>
            <a:xfrm>
              <a:off x="3929" y="2329"/>
              <a:ext cx="626" cy="642"/>
            </a:xfrm>
            <a:custGeom>
              <a:avLst/>
              <a:gdLst/>
              <a:ahLst/>
              <a:cxnLst/>
              <a:rect l="l" t="t" r="r" b="b"/>
              <a:pathLst>
                <a:path w="322" h="478" extrusionOk="0">
                  <a:moveTo>
                    <a:pt x="318" y="53"/>
                  </a:moveTo>
                  <a:lnTo>
                    <a:pt x="315" y="48"/>
                  </a:lnTo>
                  <a:lnTo>
                    <a:pt x="313" y="45"/>
                  </a:lnTo>
                  <a:lnTo>
                    <a:pt x="311" y="44"/>
                  </a:lnTo>
                  <a:lnTo>
                    <a:pt x="310" y="44"/>
                  </a:lnTo>
                  <a:lnTo>
                    <a:pt x="306" y="42"/>
                  </a:lnTo>
                  <a:lnTo>
                    <a:pt x="300" y="40"/>
                  </a:lnTo>
                  <a:lnTo>
                    <a:pt x="291" y="36"/>
                  </a:lnTo>
                  <a:lnTo>
                    <a:pt x="282" y="33"/>
                  </a:lnTo>
                  <a:lnTo>
                    <a:pt x="272" y="29"/>
                  </a:lnTo>
                  <a:lnTo>
                    <a:pt x="263" y="26"/>
                  </a:lnTo>
                  <a:lnTo>
                    <a:pt x="255" y="24"/>
                  </a:lnTo>
                  <a:lnTo>
                    <a:pt x="250" y="22"/>
                  </a:lnTo>
                  <a:lnTo>
                    <a:pt x="244" y="20"/>
                  </a:lnTo>
                  <a:lnTo>
                    <a:pt x="240" y="18"/>
                  </a:lnTo>
                  <a:lnTo>
                    <a:pt x="235" y="16"/>
                  </a:lnTo>
                  <a:lnTo>
                    <a:pt x="230" y="14"/>
                  </a:lnTo>
                  <a:lnTo>
                    <a:pt x="225" y="12"/>
                  </a:lnTo>
                  <a:lnTo>
                    <a:pt x="220" y="10"/>
                  </a:lnTo>
                  <a:lnTo>
                    <a:pt x="215" y="8"/>
                  </a:lnTo>
                  <a:lnTo>
                    <a:pt x="210" y="5"/>
                  </a:lnTo>
                  <a:lnTo>
                    <a:pt x="206" y="3"/>
                  </a:lnTo>
                  <a:lnTo>
                    <a:pt x="203" y="1"/>
                  </a:lnTo>
                  <a:lnTo>
                    <a:pt x="201" y="0"/>
                  </a:lnTo>
                  <a:lnTo>
                    <a:pt x="200" y="0"/>
                  </a:lnTo>
                  <a:lnTo>
                    <a:pt x="199" y="1"/>
                  </a:lnTo>
                  <a:lnTo>
                    <a:pt x="199" y="3"/>
                  </a:lnTo>
                  <a:lnTo>
                    <a:pt x="198" y="6"/>
                  </a:lnTo>
                  <a:lnTo>
                    <a:pt x="196" y="9"/>
                  </a:lnTo>
                  <a:lnTo>
                    <a:pt x="191" y="17"/>
                  </a:lnTo>
                  <a:lnTo>
                    <a:pt x="186" y="25"/>
                  </a:lnTo>
                  <a:lnTo>
                    <a:pt x="180" y="32"/>
                  </a:lnTo>
                  <a:lnTo>
                    <a:pt x="174" y="38"/>
                  </a:lnTo>
                  <a:lnTo>
                    <a:pt x="167" y="42"/>
                  </a:lnTo>
                  <a:lnTo>
                    <a:pt x="161" y="47"/>
                  </a:lnTo>
                  <a:lnTo>
                    <a:pt x="156" y="51"/>
                  </a:lnTo>
                  <a:lnTo>
                    <a:pt x="153" y="53"/>
                  </a:lnTo>
                  <a:lnTo>
                    <a:pt x="150" y="55"/>
                  </a:lnTo>
                  <a:lnTo>
                    <a:pt x="147" y="57"/>
                  </a:lnTo>
                  <a:lnTo>
                    <a:pt x="144" y="59"/>
                  </a:lnTo>
                  <a:lnTo>
                    <a:pt x="142" y="62"/>
                  </a:lnTo>
                  <a:lnTo>
                    <a:pt x="140" y="65"/>
                  </a:lnTo>
                  <a:lnTo>
                    <a:pt x="138" y="69"/>
                  </a:lnTo>
                  <a:lnTo>
                    <a:pt x="135" y="73"/>
                  </a:lnTo>
                  <a:lnTo>
                    <a:pt x="134" y="78"/>
                  </a:lnTo>
                  <a:lnTo>
                    <a:pt x="132" y="85"/>
                  </a:lnTo>
                  <a:lnTo>
                    <a:pt x="130" y="85"/>
                  </a:lnTo>
                  <a:lnTo>
                    <a:pt x="130" y="82"/>
                  </a:lnTo>
                  <a:lnTo>
                    <a:pt x="129" y="78"/>
                  </a:lnTo>
                  <a:lnTo>
                    <a:pt x="129" y="76"/>
                  </a:lnTo>
                  <a:lnTo>
                    <a:pt x="129" y="73"/>
                  </a:lnTo>
                  <a:lnTo>
                    <a:pt x="128" y="70"/>
                  </a:lnTo>
                  <a:lnTo>
                    <a:pt x="127" y="66"/>
                  </a:lnTo>
                  <a:lnTo>
                    <a:pt x="125" y="61"/>
                  </a:lnTo>
                  <a:lnTo>
                    <a:pt x="124" y="58"/>
                  </a:lnTo>
                  <a:lnTo>
                    <a:pt x="122" y="54"/>
                  </a:lnTo>
                  <a:lnTo>
                    <a:pt x="119" y="51"/>
                  </a:lnTo>
                  <a:lnTo>
                    <a:pt x="117" y="49"/>
                  </a:lnTo>
                  <a:lnTo>
                    <a:pt x="115" y="45"/>
                  </a:lnTo>
                  <a:lnTo>
                    <a:pt x="113" y="41"/>
                  </a:lnTo>
                  <a:lnTo>
                    <a:pt x="112" y="37"/>
                  </a:lnTo>
                  <a:lnTo>
                    <a:pt x="111" y="32"/>
                  </a:lnTo>
                  <a:lnTo>
                    <a:pt x="111" y="27"/>
                  </a:lnTo>
                  <a:lnTo>
                    <a:pt x="111" y="22"/>
                  </a:lnTo>
                  <a:lnTo>
                    <a:pt x="112" y="16"/>
                  </a:lnTo>
                  <a:lnTo>
                    <a:pt x="112" y="10"/>
                  </a:lnTo>
                  <a:lnTo>
                    <a:pt x="111" y="7"/>
                  </a:lnTo>
                  <a:lnTo>
                    <a:pt x="109" y="5"/>
                  </a:lnTo>
                  <a:lnTo>
                    <a:pt x="107" y="5"/>
                  </a:lnTo>
                  <a:lnTo>
                    <a:pt x="103" y="6"/>
                  </a:lnTo>
                  <a:lnTo>
                    <a:pt x="100" y="8"/>
                  </a:lnTo>
                  <a:lnTo>
                    <a:pt x="95" y="10"/>
                  </a:lnTo>
                  <a:lnTo>
                    <a:pt x="90" y="12"/>
                  </a:lnTo>
                  <a:lnTo>
                    <a:pt x="87" y="12"/>
                  </a:lnTo>
                  <a:lnTo>
                    <a:pt x="84" y="14"/>
                  </a:lnTo>
                  <a:lnTo>
                    <a:pt x="81" y="14"/>
                  </a:lnTo>
                  <a:lnTo>
                    <a:pt x="78" y="15"/>
                  </a:lnTo>
                  <a:lnTo>
                    <a:pt x="73" y="16"/>
                  </a:lnTo>
                  <a:lnTo>
                    <a:pt x="70" y="17"/>
                  </a:lnTo>
                  <a:lnTo>
                    <a:pt x="66" y="18"/>
                  </a:lnTo>
                  <a:lnTo>
                    <a:pt x="63" y="19"/>
                  </a:lnTo>
                  <a:lnTo>
                    <a:pt x="60" y="21"/>
                  </a:lnTo>
                  <a:lnTo>
                    <a:pt x="56" y="22"/>
                  </a:lnTo>
                  <a:lnTo>
                    <a:pt x="51" y="24"/>
                  </a:lnTo>
                  <a:lnTo>
                    <a:pt x="47" y="25"/>
                  </a:lnTo>
                  <a:lnTo>
                    <a:pt x="42" y="26"/>
                  </a:lnTo>
                  <a:lnTo>
                    <a:pt x="39" y="27"/>
                  </a:lnTo>
                  <a:lnTo>
                    <a:pt x="37" y="28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7" y="31"/>
                  </a:lnTo>
                  <a:lnTo>
                    <a:pt x="25" y="32"/>
                  </a:lnTo>
                  <a:lnTo>
                    <a:pt x="23" y="33"/>
                  </a:lnTo>
                  <a:lnTo>
                    <a:pt x="21" y="34"/>
                  </a:lnTo>
                  <a:lnTo>
                    <a:pt x="19" y="35"/>
                  </a:lnTo>
                  <a:lnTo>
                    <a:pt x="17" y="36"/>
                  </a:lnTo>
                  <a:lnTo>
                    <a:pt x="13" y="38"/>
                  </a:lnTo>
                  <a:lnTo>
                    <a:pt x="12" y="39"/>
                  </a:lnTo>
                  <a:lnTo>
                    <a:pt x="10" y="40"/>
                  </a:lnTo>
                  <a:lnTo>
                    <a:pt x="7" y="43"/>
                  </a:lnTo>
                  <a:lnTo>
                    <a:pt x="5" y="47"/>
                  </a:lnTo>
                  <a:lnTo>
                    <a:pt x="3" y="54"/>
                  </a:lnTo>
                  <a:lnTo>
                    <a:pt x="2" y="61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1"/>
                  </a:lnTo>
                  <a:lnTo>
                    <a:pt x="0" y="87"/>
                  </a:lnTo>
                  <a:lnTo>
                    <a:pt x="0" y="95"/>
                  </a:lnTo>
                  <a:lnTo>
                    <a:pt x="0" y="102"/>
                  </a:lnTo>
                  <a:lnTo>
                    <a:pt x="0" y="110"/>
                  </a:lnTo>
                  <a:lnTo>
                    <a:pt x="0" y="118"/>
                  </a:lnTo>
                  <a:lnTo>
                    <a:pt x="1" y="124"/>
                  </a:lnTo>
                  <a:lnTo>
                    <a:pt x="1" y="132"/>
                  </a:lnTo>
                  <a:lnTo>
                    <a:pt x="2" y="140"/>
                  </a:lnTo>
                  <a:lnTo>
                    <a:pt x="3" y="147"/>
                  </a:lnTo>
                  <a:lnTo>
                    <a:pt x="3" y="153"/>
                  </a:lnTo>
                  <a:lnTo>
                    <a:pt x="4" y="159"/>
                  </a:lnTo>
                  <a:lnTo>
                    <a:pt x="5" y="163"/>
                  </a:lnTo>
                  <a:lnTo>
                    <a:pt x="7" y="167"/>
                  </a:lnTo>
                  <a:lnTo>
                    <a:pt x="7" y="169"/>
                  </a:lnTo>
                  <a:lnTo>
                    <a:pt x="10" y="174"/>
                  </a:lnTo>
                  <a:lnTo>
                    <a:pt x="12" y="183"/>
                  </a:lnTo>
                  <a:lnTo>
                    <a:pt x="14" y="192"/>
                  </a:lnTo>
                  <a:lnTo>
                    <a:pt x="16" y="201"/>
                  </a:lnTo>
                  <a:lnTo>
                    <a:pt x="17" y="211"/>
                  </a:lnTo>
                  <a:lnTo>
                    <a:pt x="20" y="220"/>
                  </a:lnTo>
                  <a:lnTo>
                    <a:pt x="22" y="228"/>
                  </a:lnTo>
                  <a:lnTo>
                    <a:pt x="24" y="233"/>
                  </a:lnTo>
                  <a:lnTo>
                    <a:pt x="26" y="236"/>
                  </a:lnTo>
                  <a:lnTo>
                    <a:pt x="27" y="240"/>
                  </a:lnTo>
                  <a:lnTo>
                    <a:pt x="27" y="243"/>
                  </a:lnTo>
                  <a:lnTo>
                    <a:pt x="28" y="247"/>
                  </a:lnTo>
                  <a:lnTo>
                    <a:pt x="29" y="250"/>
                  </a:lnTo>
                  <a:lnTo>
                    <a:pt x="29" y="253"/>
                  </a:lnTo>
                  <a:lnTo>
                    <a:pt x="30" y="257"/>
                  </a:lnTo>
                  <a:lnTo>
                    <a:pt x="30" y="260"/>
                  </a:lnTo>
                  <a:lnTo>
                    <a:pt x="29" y="263"/>
                  </a:lnTo>
                  <a:lnTo>
                    <a:pt x="29" y="265"/>
                  </a:lnTo>
                  <a:lnTo>
                    <a:pt x="28" y="267"/>
                  </a:lnTo>
                  <a:lnTo>
                    <a:pt x="27" y="270"/>
                  </a:lnTo>
                  <a:lnTo>
                    <a:pt x="27" y="272"/>
                  </a:lnTo>
                  <a:lnTo>
                    <a:pt x="27" y="275"/>
                  </a:lnTo>
                  <a:lnTo>
                    <a:pt x="27" y="278"/>
                  </a:lnTo>
                  <a:lnTo>
                    <a:pt x="27" y="283"/>
                  </a:lnTo>
                  <a:lnTo>
                    <a:pt x="28" y="288"/>
                  </a:lnTo>
                  <a:lnTo>
                    <a:pt x="29" y="294"/>
                  </a:lnTo>
                  <a:lnTo>
                    <a:pt x="29" y="300"/>
                  </a:lnTo>
                  <a:lnTo>
                    <a:pt x="29" y="305"/>
                  </a:lnTo>
                  <a:lnTo>
                    <a:pt x="28" y="310"/>
                  </a:lnTo>
                  <a:lnTo>
                    <a:pt x="28" y="315"/>
                  </a:lnTo>
                  <a:lnTo>
                    <a:pt x="28" y="319"/>
                  </a:lnTo>
                  <a:lnTo>
                    <a:pt x="27" y="323"/>
                  </a:lnTo>
                  <a:lnTo>
                    <a:pt x="27" y="327"/>
                  </a:lnTo>
                  <a:lnTo>
                    <a:pt x="27" y="334"/>
                  </a:lnTo>
                  <a:lnTo>
                    <a:pt x="28" y="343"/>
                  </a:lnTo>
                  <a:lnTo>
                    <a:pt x="29" y="352"/>
                  </a:lnTo>
                  <a:lnTo>
                    <a:pt x="30" y="360"/>
                  </a:lnTo>
                  <a:lnTo>
                    <a:pt x="31" y="368"/>
                  </a:lnTo>
                  <a:lnTo>
                    <a:pt x="32" y="374"/>
                  </a:lnTo>
                  <a:lnTo>
                    <a:pt x="32" y="379"/>
                  </a:lnTo>
                  <a:lnTo>
                    <a:pt x="33" y="381"/>
                  </a:lnTo>
                  <a:lnTo>
                    <a:pt x="33" y="384"/>
                  </a:lnTo>
                  <a:lnTo>
                    <a:pt x="33" y="388"/>
                  </a:lnTo>
                  <a:lnTo>
                    <a:pt x="32" y="393"/>
                  </a:lnTo>
                  <a:lnTo>
                    <a:pt x="32" y="399"/>
                  </a:lnTo>
                  <a:lnTo>
                    <a:pt x="32" y="405"/>
                  </a:lnTo>
                  <a:lnTo>
                    <a:pt x="32" y="412"/>
                  </a:lnTo>
                  <a:lnTo>
                    <a:pt x="31" y="419"/>
                  </a:lnTo>
                  <a:lnTo>
                    <a:pt x="31" y="426"/>
                  </a:lnTo>
                  <a:lnTo>
                    <a:pt x="30" y="433"/>
                  </a:lnTo>
                  <a:lnTo>
                    <a:pt x="30" y="439"/>
                  </a:lnTo>
                  <a:lnTo>
                    <a:pt x="29" y="445"/>
                  </a:lnTo>
                  <a:lnTo>
                    <a:pt x="29" y="450"/>
                  </a:lnTo>
                  <a:lnTo>
                    <a:pt x="29" y="455"/>
                  </a:lnTo>
                  <a:lnTo>
                    <a:pt x="28" y="460"/>
                  </a:lnTo>
                  <a:lnTo>
                    <a:pt x="28" y="463"/>
                  </a:lnTo>
                  <a:lnTo>
                    <a:pt x="29" y="465"/>
                  </a:lnTo>
                  <a:lnTo>
                    <a:pt x="30" y="466"/>
                  </a:lnTo>
                  <a:lnTo>
                    <a:pt x="32" y="466"/>
                  </a:lnTo>
                  <a:lnTo>
                    <a:pt x="35" y="465"/>
                  </a:lnTo>
                  <a:lnTo>
                    <a:pt x="38" y="464"/>
                  </a:lnTo>
                  <a:lnTo>
                    <a:pt x="42" y="463"/>
                  </a:lnTo>
                  <a:lnTo>
                    <a:pt x="47" y="463"/>
                  </a:lnTo>
                  <a:lnTo>
                    <a:pt x="52" y="463"/>
                  </a:lnTo>
                  <a:lnTo>
                    <a:pt x="53" y="463"/>
                  </a:lnTo>
                  <a:lnTo>
                    <a:pt x="55" y="463"/>
                  </a:lnTo>
                  <a:lnTo>
                    <a:pt x="58" y="464"/>
                  </a:lnTo>
                  <a:lnTo>
                    <a:pt x="63" y="464"/>
                  </a:lnTo>
                  <a:lnTo>
                    <a:pt x="67" y="464"/>
                  </a:lnTo>
                  <a:lnTo>
                    <a:pt x="72" y="465"/>
                  </a:lnTo>
                  <a:lnTo>
                    <a:pt x="76" y="465"/>
                  </a:lnTo>
                  <a:lnTo>
                    <a:pt x="80" y="466"/>
                  </a:lnTo>
                  <a:lnTo>
                    <a:pt x="81" y="467"/>
                  </a:lnTo>
                  <a:lnTo>
                    <a:pt x="84" y="468"/>
                  </a:lnTo>
                  <a:lnTo>
                    <a:pt x="87" y="469"/>
                  </a:lnTo>
                  <a:lnTo>
                    <a:pt x="90" y="471"/>
                  </a:lnTo>
                  <a:lnTo>
                    <a:pt x="93" y="472"/>
                  </a:lnTo>
                  <a:lnTo>
                    <a:pt x="98" y="472"/>
                  </a:lnTo>
                  <a:lnTo>
                    <a:pt x="103" y="471"/>
                  </a:lnTo>
                  <a:lnTo>
                    <a:pt x="109" y="470"/>
                  </a:lnTo>
                  <a:lnTo>
                    <a:pt x="111" y="469"/>
                  </a:lnTo>
                  <a:lnTo>
                    <a:pt x="114" y="468"/>
                  </a:lnTo>
                  <a:lnTo>
                    <a:pt x="117" y="466"/>
                  </a:lnTo>
                  <a:lnTo>
                    <a:pt x="120" y="465"/>
                  </a:lnTo>
                  <a:lnTo>
                    <a:pt x="124" y="464"/>
                  </a:lnTo>
                  <a:lnTo>
                    <a:pt x="128" y="463"/>
                  </a:lnTo>
                  <a:lnTo>
                    <a:pt x="132" y="462"/>
                  </a:lnTo>
                  <a:lnTo>
                    <a:pt x="135" y="461"/>
                  </a:lnTo>
                  <a:lnTo>
                    <a:pt x="143" y="461"/>
                  </a:lnTo>
                  <a:lnTo>
                    <a:pt x="150" y="461"/>
                  </a:lnTo>
                  <a:lnTo>
                    <a:pt x="155" y="461"/>
                  </a:lnTo>
                  <a:lnTo>
                    <a:pt x="160" y="462"/>
                  </a:lnTo>
                  <a:lnTo>
                    <a:pt x="165" y="462"/>
                  </a:lnTo>
                  <a:lnTo>
                    <a:pt x="169" y="463"/>
                  </a:lnTo>
                  <a:lnTo>
                    <a:pt x="173" y="464"/>
                  </a:lnTo>
                  <a:lnTo>
                    <a:pt x="176" y="465"/>
                  </a:lnTo>
                  <a:lnTo>
                    <a:pt x="182" y="466"/>
                  </a:lnTo>
                  <a:lnTo>
                    <a:pt x="187" y="467"/>
                  </a:lnTo>
                  <a:lnTo>
                    <a:pt x="194" y="468"/>
                  </a:lnTo>
                  <a:lnTo>
                    <a:pt x="201" y="470"/>
                  </a:lnTo>
                  <a:lnTo>
                    <a:pt x="208" y="472"/>
                  </a:lnTo>
                  <a:lnTo>
                    <a:pt x="214" y="473"/>
                  </a:lnTo>
                  <a:lnTo>
                    <a:pt x="221" y="475"/>
                  </a:lnTo>
                  <a:lnTo>
                    <a:pt x="228" y="476"/>
                  </a:lnTo>
                  <a:lnTo>
                    <a:pt x="235" y="477"/>
                  </a:lnTo>
                  <a:lnTo>
                    <a:pt x="240" y="477"/>
                  </a:lnTo>
                  <a:lnTo>
                    <a:pt x="245" y="477"/>
                  </a:lnTo>
                  <a:lnTo>
                    <a:pt x="250" y="477"/>
                  </a:lnTo>
                  <a:lnTo>
                    <a:pt x="256" y="477"/>
                  </a:lnTo>
                  <a:lnTo>
                    <a:pt x="261" y="476"/>
                  </a:lnTo>
                  <a:lnTo>
                    <a:pt x="266" y="475"/>
                  </a:lnTo>
                  <a:lnTo>
                    <a:pt x="271" y="474"/>
                  </a:lnTo>
                  <a:lnTo>
                    <a:pt x="275" y="472"/>
                  </a:lnTo>
                  <a:lnTo>
                    <a:pt x="277" y="470"/>
                  </a:lnTo>
                  <a:lnTo>
                    <a:pt x="278" y="467"/>
                  </a:lnTo>
                  <a:lnTo>
                    <a:pt x="278" y="463"/>
                  </a:lnTo>
                  <a:lnTo>
                    <a:pt x="278" y="460"/>
                  </a:lnTo>
                  <a:lnTo>
                    <a:pt x="277" y="456"/>
                  </a:lnTo>
                  <a:lnTo>
                    <a:pt x="276" y="453"/>
                  </a:lnTo>
                  <a:lnTo>
                    <a:pt x="276" y="451"/>
                  </a:lnTo>
                  <a:lnTo>
                    <a:pt x="276" y="449"/>
                  </a:lnTo>
                  <a:lnTo>
                    <a:pt x="276" y="446"/>
                  </a:lnTo>
                  <a:lnTo>
                    <a:pt x="277" y="441"/>
                  </a:lnTo>
                  <a:lnTo>
                    <a:pt x="277" y="437"/>
                  </a:lnTo>
                  <a:lnTo>
                    <a:pt x="278" y="430"/>
                  </a:lnTo>
                  <a:lnTo>
                    <a:pt x="279" y="423"/>
                  </a:lnTo>
                  <a:lnTo>
                    <a:pt x="280" y="415"/>
                  </a:lnTo>
                  <a:lnTo>
                    <a:pt x="281" y="407"/>
                  </a:lnTo>
                  <a:lnTo>
                    <a:pt x="281" y="399"/>
                  </a:lnTo>
                  <a:lnTo>
                    <a:pt x="282" y="391"/>
                  </a:lnTo>
                  <a:lnTo>
                    <a:pt x="283" y="383"/>
                  </a:lnTo>
                  <a:lnTo>
                    <a:pt x="283" y="375"/>
                  </a:lnTo>
                  <a:lnTo>
                    <a:pt x="284" y="369"/>
                  </a:lnTo>
                  <a:lnTo>
                    <a:pt x="284" y="362"/>
                  </a:lnTo>
                  <a:lnTo>
                    <a:pt x="284" y="358"/>
                  </a:lnTo>
                  <a:lnTo>
                    <a:pt x="283" y="354"/>
                  </a:lnTo>
                  <a:lnTo>
                    <a:pt x="283" y="346"/>
                  </a:lnTo>
                  <a:lnTo>
                    <a:pt x="283" y="339"/>
                  </a:lnTo>
                  <a:lnTo>
                    <a:pt x="284" y="332"/>
                  </a:lnTo>
                  <a:lnTo>
                    <a:pt x="285" y="325"/>
                  </a:lnTo>
                  <a:lnTo>
                    <a:pt x="286" y="319"/>
                  </a:lnTo>
                  <a:lnTo>
                    <a:pt x="288" y="313"/>
                  </a:lnTo>
                  <a:lnTo>
                    <a:pt x="289" y="308"/>
                  </a:lnTo>
                  <a:lnTo>
                    <a:pt x="289" y="303"/>
                  </a:lnTo>
                  <a:lnTo>
                    <a:pt x="290" y="300"/>
                  </a:lnTo>
                  <a:lnTo>
                    <a:pt x="290" y="296"/>
                  </a:lnTo>
                  <a:lnTo>
                    <a:pt x="291" y="293"/>
                  </a:lnTo>
                  <a:lnTo>
                    <a:pt x="292" y="290"/>
                  </a:lnTo>
                  <a:lnTo>
                    <a:pt x="292" y="287"/>
                  </a:lnTo>
                  <a:lnTo>
                    <a:pt x="293" y="283"/>
                  </a:lnTo>
                  <a:lnTo>
                    <a:pt x="293" y="279"/>
                  </a:lnTo>
                  <a:lnTo>
                    <a:pt x="293" y="275"/>
                  </a:lnTo>
                  <a:lnTo>
                    <a:pt x="293" y="270"/>
                  </a:lnTo>
                  <a:lnTo>
                    <a:pt x="293" y="265"/>
                  </a:lnTo>
                  <a:lnTo>
                    <a:pt x="294" y="261"/>
                  </a:lnTo>
                  <a:lnTo>
                    <a:pt x="295" y="257"/>
                  </a:lnTo>
                  <a:lnTo>
                    <a:pt x="296" y="253"/>
                  </a:lnTo>
                  <a:lnTo>
                    <a:pt x="298" y="249"/>
                  </a:lnTo>
                  <a:lnTo>
                    <a:pt x="298" y="245"/>
                  </a:lnTo>
                  <a:lnTo>
                    <a:pt x="298" y="240"/>
                  </a:lnTo>
                  <a:lnTo>
                    <a:pt x="298" y="236"/>
                  </a:lnTo>
                  <a:lnTo>
                    <a:pt x="299" y="229"/>
                  </a:lnTo>
                  <a:lnTo>
                    <a:pt x="300" y="220"/>
                  </a:lnTo>
                  <a:lnTo>
                    <a:pt x="302" y="208"/>
                  </a:lnTo>
                  <a:lnTo>
                    <a:pt x="305" y="196"/>
                  </a:lnTo>
                  <a:lnTo>
                    <a:pt x="307" y="182"/>
                  </a:lnTo>
                  <a:lnTo>
                    <a:pt x="310" y="167"/>
                  </a:lnTo>
                  <a:lnTo>
                    <a:pt x="313" y="152"/>
                  </a:lnTo>
                  <a:lnTo>
                    <a:pt x="315" y="136"/>
                  </a:lnTo>
                  <a:lnTo>
                    <a:pt x="317" y="120"/>
                  </a:lnTo>
                  <a:lnTo>
                    <a:pt x="319" y="107"/>
                  </a:lnTo>
                  <a:lnTo>
                    <a:pt x="321" y="92"/>
                  </a:lnTo>
                  <a:lnTo>
                    <a:pt x="321" y="80"/>
                  </a:lnTo>
                  <a:lnTo>
                    <a:pt x="321" y="69"/>
                  </a:lnTo>
                  <a:lnTo>
                    <a:pt x="320" y="60"/>
                  </a:lnTo>
                  <a:lnTo>
                    <a:pt x="318" y="5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0" name="Google Shape;300;p22"/>
            <p:cNvSpPr/>
            <p:nvPr/>
          </p:nvSpPr>
          <p:spPr>
            <a:xfrm>
              <a:off x="3929" y="2329"/>
              <a:ext cx="638" cy="651"/>
            </a:xfrm>
            <a:custGeom>
              <a:avLst/>
              <a:gdLst/>
              <a:ahLst/>
              <a:cxnLst/>
              <a:rect l="l" t="t" r="r" b="b"/>
              <a:pathLst>
                <a:path w="328" h="484" extrusionOk="0">
                  <a:moveTo>
                    <a:pt x="324" y="54"/>
                  </a:moveTo>
                  <a:lnTo>
                    <a:pt x="324" y="54"/>
                  </a:lnTo>
                  <a:lnTo>
                    <a:pt x="321" y="49"/>
                  </a:lnTo>
                  <a:lnTo>
                    <a:pt x="319" y="46"/>
                  </a:lnTo>
                  <a:lnTo>
                    <a:pt x="317" y="45"/>
                  </a:lnTo>
                  <a:lnTo>
                    <a:pt x="316" y="45"/>
                  </a:lnTo>
                  <a:lnTo>
                    <a:pt x="312" y="43"/>
                  </a:lnTo>
                  <a:lnTo>
                    <a:pt x="306" y="40"/>
                  </a:lnTo>
                  <a:lnTo>
                    <a:pt x="296" y="36"/>
                  </a:lnTo>
                  <a:lnTo>
                    <a:pt x="287" y="33"/>
                  </a:lnTo>
                  <a:lnTo>
                    <a:pt x="277" y="29"/>
                  </a:lnTo>
                  <a:lnTo>
                    <a:pt x="268" y="26"/>
                  </a:lnTo>
                  <a:lnTo>
                    <a:pt x="260" y="24"/>
                  </a:lnTo>
                  <a:lnTo>
                    <a:pt x="255" y="22"/>
                  </a:lnTo>
                  <a:lnTo>
                    <a:pt x="249" y="20"/>
                  </a:lnTo>
                  <a:lnTo>
                    <a:pt x="244" y="18"/>
                  </a:lnTo>
                  <a:lnTo>
                    <a:pt x="239" y="16"/>
                  </a:lnTo>
                  <a:lnTo>
                    <a:pt x="234" y="14"/>
                  </a:lnTo>
                  <a:lnTo>
                    <a:pt x="229" y="12"/>
                  </a:lnTo>
                  <a:lnTo>
                    <a:pt x="224" y="10"/>
                  </a:lnTo>
                  <a:lnTo>
                    <a:pt x="219" y="8"/>
                  </a:lnTo>
                  <a:lnTo>
                    <a:pt x="214" y="5"/>
                  </a:lnTo>
                  <a:lnTo>
                    <a:pt x="210" y="3"/>
                  </a:lnTo>
                  <a:lnTo>
                    <a:pt x="207" y="1"/>
                  </a:lnTo>
                  <a:lnTo>
                    <a:pt x="205" y="0"/>
                  </a:lnTo>
                  <a:lnTo>
                    <a:pt x="204" y="0"/>
                  </a:lnTo>
                  <a:lnTo>
                    <a:pt x="203" y="1"/>
                  </a:lnTo>
                  <a:lnTo>
                    <a:pt x="203" y="3"/>
                  </a:lnTo>
                  <a:lnTo>
                    <a:pt x="202" y="6"/>
                  </a:lnTo>
                  <a:lnTo>
                    <a:pt x="200" y="9"/>
                  </a:lnTo>
                  <a:lnTo>
                    <a:pt x="195" y="17"/>
                  </a:lnTo>
                  <a:lnTo>
                    <a:pt x="189" y="25"/>
                  </a:lnTo>
                  <a:lnTo>
                    <a:pt x="183" y="32"/>
                  </a:lnTo>
                  <a:lnTo>
                    <a:pt x="177" y="38"/>
                  </a:lnTo>
                  <a:lnTo>
                    <a:pt x="170" y="43"/>
                  </a:lnTo>
                  <a:lnTo>
                    <a:pt x="164" y="48"/>
                  </a:lnTo>
                  <a:lnTo>
                    <a:pt x="159" y="52"/>
                  </a:lnTo>
                  <a:lnTo>
                    <a:pt x="156" y="54"/>
                  </a:lnTo>
                  <a:lnTo>
                    <a:pt x="153" y="56"/>
                  </a:lnTo>
                  <a:lnTo>
                    <a:pt x="150" y="58"/>
                  </a:lnTo>
                  <a:lnTo>
                    <a:pt x="147" y="60"/>
                  </a:lnTo>
                  <a:lnTo>
                    <a:pt x="145" y="63"/>
                  </a:lnTo>
                  <a:lnTo>
                    <a:pt x="143" y="66"/>
                  </a:lnTo>
                  <a:lnTo>
                    <a:pt x="141" y="70"/>
                  </a:lnTo>
                  <a:lnTo>
                    <a:pt x="138" y="74"/>
                  </a:lnTo>
                  <a:lnTo>
                    <a:pt x="136" y="79"/>
                  </a:lnTo>
                  <a:lnTo>
                    <a:pt x="134" y="86"/>
                  </a:lnTo>
                  <a:lnTo>
                    <a:pt x="132" y="86"/>
                  </a:lnTo>
                  <a:lnTo>
                    <a:pt x="132" y="83"/>
                  </a:lnTo>
                  <a:lnTo>
                    <a:pt x="131" y="79"/>
                  </a:lnTo>
                  <a:lnTo>
                    <a:pt x="131" y="77"/>
                  </a:lnTo>
                  <a:lnTo>
                    <a:pt x="131" y="74"/>
                  </a:lnTo>
                  <a:lnTo>
                    <a:pt x="130" y="71"/>
                  </a:lnTo>
                  <a:lnTo>
                    <a:pt x="129" y="67"/>
                  </a:lnTo>
                  <a:lnTo>
                    <a:pt x="127" y="62"/>
                  </a:lnTo>
                  <a:lnTo>
                    <a:pt x="126" y="59"/>
                  </a:lnTo>
                  <a:lnTo>
                    <a:pt x="124" y="55"/>
                  </a:lnTo>
                  <a:lnTo>
                    <a:pt x="121" y="52"/>
                  </a:lnTo>
                  <a:lnTo>
                    <a:pt x="119" y="50"/>
                  </a:lnTo>
                  <a:lnTo>
                    <a:pt x="117" y="46"/>
                  </a:lnTo>
                  <a:lnTo>
                    <a:pt x="115" y="42"/>
                  </a:lnTo>
                  <a:lnTo>
                    <a:pt x="114" y="37"/>
                  </a:lnTo>
                  <a:lnTo>
                    <a:pt x="113" y="32"/>
                  </a:lnTo>
                  <a:lnTo>
                    <a:pt x="113" y="27"/>
                  </a:lnTo>
                  <a:lnTo>
                    <a:pt x="113" y="22"/>
                  </a:lnTo>
                  <a:lnTo>
                    <a:pt x="114" y="16"/>
                  </a:lnTo>
                  <a:lnTo>
                    <a:pt x="114" y="10"/>
                  </a:lnTo>
                  <a:lnTo>
                    <a:pt x="113" y="7"/>
                  </a:lnTo>
                  <a:lnTo>
                    <a:pt x="111" y="5"/>
                  </a:lnTo>
                  <a:lnTo>
                    <a:pt x="109" y="5"/>
                  </a:lnTo>
                  <a:lnTo>
                    <a:pt x="105" y="6"/>
                  </a:lnTo>
                  <a:lnTo>
                    <a:pt x="102" y="8"/>
                  </a:lnTo>
                  <a:lnTo>
                    <a:pt x="97" y="10"/>
                  </a:lnTo>
                  <a:lnTo>
                    <a:pt x="92" y="12"/>
                  </a:lnTo>
                  <a:lnTo>
                    <a:pt x="89" y="12"/>
                  </a:lnTo>
                  <a:lnTo>
                    <a:pt x="86" y="14"/>
                  </a:lnTo>
                  <a:lnTo>
                    <a:pt x="83" y="14"/>
                  </a:lnTo>
                  <a:lnTo>
                    <a:pt x="79" y="15"/>
                  </a:lnTo>
                  <a:lnTo>
                    <a:pt x="74" y="16"/>
                  </a:lnTo>
                  <a:lnTo>
                    <a:pt x="71" y="17"/>
                  </a:lnTo>
                  <a:lnTo>
                    <a:pt x="67" y="18"/>
                  </a:lnTo>
                  <a:lnTo>
                    <a:pt x="64" y="19"/>
                  </a:lnTo>
                  <a:lnTo>
                    <a:pt x="61" y="21"/>
                  </a:lnTo>
                  <a:lnTo>
                    <a:pt x="57" y="22"/>
                  </a:lnTo>
                  <a:lnTo>
                    <a:pt x="52" y="24"/>
                  </a:lnTo>
                  <a:lnTo>
                    <a:pt x="48" y="25"/>
                  </a:lnTo>
                  <a:lnTo>
                    <a:pt x="43" y="26"/>
                  </a:lnTo>
                  <a:lnTo>
                    <a:pt x="40" y="27"/>
                  </a:lnTo>
                  <a:lnTo>
                    <a:pt x="38" y="28"/>
                  </a:lnTo>
                  <a:lnTo>
                    <a:pt x="37" y="28"/>
                  </a:lnTo>
                  <a:lnTo>
                    <a:pt x="32" y="30"/>
                  </a:lnTo>
                  <a:lnTo>
                    <a:pt x="28" y="31"/>
                  </a:lnTo>
                  <a:lnTo>
                    <a:pt x="25" y="32"/>
                  </a:lnTo>
                  <a:lnTo>
                    <a:pt x="23" y="33"/>
                  </a:lnTo>
                  <a:lnTo>
                    <a:pt x="21" y="34"/>
                  </a:lnTo>
                  <a:lnTo>
                    <a:pt x="19" y="35"/>
                  </a:lnTo>
                  <a:lnTo>
                    <a:pt x="17" y="36"/>
                  </a:lnTo>
                  <a:lnTo>
                    <a:pt x="13" y="38"/>
                  </a:lnTo>
                  <a:lnTo>
                    <a:pt x="12" y="39"/>
                  </a:lnTo>
                  <a:lnTo>
                    <a:pt x="10" y="41"/>
                  </a:lnTo>
                  <a:lnTo>
                    <a:pt x="7" y="44"/>
                  </a:lnTo>
                  <a:lnTo>
                    <a:pt x="5" y="48"/>
                  </a:lnTo>
                  <a:lnTo>
                    <a:pt x="3" y="55"/>
                  </a:lnTo>
                  <a:lnTo>
                    <a:pt x="2" y="62"/>
                  </a:lnTo>
                  <a:lnTo>
                    <a:pt x="0" y="71"/>
                  </a:lnTo>
                  <a:lnTo>
                    <a:pt x="0" y="76"/>
                  </a:lnTo>
                  <a:lnTo>
                    <a:pt x="0" y="82"/>
                  </a:lnTo>
                  <a:lnTo>
                    <a:pt x="0" y="88"/>
                  </a:lnTo>
                  <a:lnTo>
                    <a:pt x="0" y="96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19"/>
                  </a:lnTo>
                  <a:lnTo>
                    <a:pt x="1" y="126"/>
                  </a:lnTo>
                  <a:lnTo>
                    <a:pt x="1" y="134"/>
                  </a:lnTo>
                  <a:lnTo>
                    <a:pt x="2" y="142"/>
                  </a:lnTo>
                  <a:lnTo>
                    <a:pt x="3" y="149"/>
                  </a:lnTo>
                  <a:lnTo>
                    <a:pt x="3" y="155"/>
                  </a:lnTo>
                  <a:lnTo>
                    <a:pt x="4" y="161"/>
                  </a:lnTo>
                  <a:lnTo>
                    <a:pt x="5" y="165"/>
                  </a:lnTo>
                  <a:lnTo>
                    <a:pt x="7" y="169"/>
                  </a:lnTo>
                  <a:lnTo>
                    <a:pt x="7" y="171"/>
                  </a:lnTo>
                  <a:lnTo>
                    <a:pt x="10" y="176"/>
                  </a:lnTo>
                  <a:lnTo>
                    <a:pt x="12" y="185"/>
                  </a:lnTo>
                  <a:lnTo>
                    <a:pt x="14" y="194"/>
                  </a:lnTo>
                  <a:lnTo>
                    <a:pt x="16" y="204"/>
                  </a:lnTo>
                  <a:lnTo>
                    <a:pt x="17" y="214"/>
                  </a:lnTo>
                  <a:lnTo>
                    <a:pt x="20" y="223"/>
                  </a:lnTo>
                  <a:lnTo>
                    <a:pt x="22" y="231"/>
                  </a:lnTo>
                  <a:lnTo>
                    <a:pt x="24" y="236"/>
                  </a:lnTo>
                  <a:lnTo>
                    <a:pt x="26" y="239"/>
                  </a:lnTo>
                  <a:lnTo>
                    <a:pt x="28" y="243"/>
                  </a:lnTo>
                  <a:lnTo>
                    <a:pt x="28" y="246"/>
                  </a:lnTo>
                  <a:lnTo>
                    <a:pt x="29" y="250"/>
                  </a:lnTo>
                  <a:lnTo>
                    <a:pt x="30" y="253"/>
                  </a:lnTo>
                  <a:lnTo>
                    <a:pt x="30" y="256"/>
                  </a:lnTo>
                  <a:lnTo>
                    <a:pt x="31" y="260"/>
                  </a:lnTo>
                  <a:lnTo>
                    <a:pt x="31" y="263"/>
                  </a:lnTo>
                  <a:lnTo>
                    <a:pt x="30" y="266"/>
                  </a:lnTo>
                  <a:lnTo>
                    <a:pt x="30" y="268"/>
                  </a:lnTo>
                  <a:lnTo>
                    <a:pt x="29" y="270"/>
                  </a:lnTo>
                  <a:lnTo>
                    <a:pt x="28" y="273"/>
                  </a:lnTo>
                  <a:lnTo>
                    <a:pt x="28" y="275"/>
                  </a:lnTo>
                  <a:lnTo>
                    <a:pt x="28" y="278"/>
                  </a:lnTo>
                  <a:lnTo>
                    <a:pt x="28" y="282"/>
                  </a:lnTo>
                  <a:lnTo>
                    <a:pt x="28" y="287"/>
                  </a:lnTo>
                  <a:lnTo>
                    <a:pt x="29" y="292"/>
                  </a:lnTo>
                  <a:lnTo>
                    <a:pt x="30" y="298"/>
                  </a:lnTo>
                  <a:lnTo>
                    <a:pt x="30" y="304"/>
                  </a:lnTo>
                  <a:lnTo>
                    <a:pt x="30" y="309"/>
                  </a:lnTo>
                  <a:lnTo>
                    <a:pt x="29" y="314"/>
                  </a:lnTo>
                  <a:lnTo>
                    <a:pt x="29" y="319"/>
                  </a:lnTo>
                  <a:lnTo>
                    <a:pt x="29" y="323"/>
                  </a:lnTo>
                  <a:lnTo>
                    <a:pt x="28" y="327"/>
                  </a:lnTo>
                  <a:lnTo>
                    <a:pt x="28" y="331"/>
                  </a:lnTo>
                  <a:lnTo>
                    <a:pt x="28" y="338"/>
                  </a:lnTo>
                  <a:lnTo>
                    <a:pt x="29" y="347"/>
                  </a:lnTo>
                  <a:lnTo>
                    <a:pt x="30" y="356"/>
                  </a:lnTo>
                  <a:lnTo>
                    <a:pt x="31" y="365"/>
                  </a:lnTo>
                  <a:lnTo>
                    <a:pt x="32" y="373"/>
                  </a:lnTo>
                  <a:lnTo>
                    <a:pt x="33" y="379"/>
                  </a:lnTo>
                  <a:lnTo>
                    <a:pt x="33" y="384"/>
                  </a:lnTo>
                  <a:lnTo>
                    <a:pt x="34" y="386"/>
                  </a:lnTo>
                  <a:lnTo>
                    <a:pt x="34" y="389"/>
                  </a:lnTo>
                  <a:lnTo>
                    <a:pt x="34" y="393"/>
                  </a:lnTo>
                  <a:lnTo>
                    <a:pt x="33" y="398"/>
                  </a:lnTo>
                  <a:lnTo>
                    <a:pt x="33" y="404"/>
                  </a:lnTo>
                  <a:lnTo>
                    <a:pt x="33" y="410"/>
                  </a:lnTo>
                  <a:lnTo>
                    <a:pt x="33" y="417"/>
                  </a:lnTo>
                  <a:lnTo>
                    <a:pt x="32" y="424"/>
                  </a:lnTo>
                  <a:lnTo>
                    <a:pt x="32" y="431"/>
                  </a:lnTo>
                  <a:lnTo>
                    <a:pt x="31" y="438"/>
                  </a:lnTo>
                  <a:lnTo>
                    <a:pt x="31" y="445"/>
                  </a:lnTo>
                  <a:lnTo>
                    <a:pt x="30" y="451"/>
                  </a:lnTo>
                  <a:lnTo>
                    <a:pt x="30" y="456"/>
                  </a:lnTo>
                  <a:lnTo>
                    <a:pt x="30" y="461"/>
                  </a:lnTo>
                  <a:lnTo>
                    <a:pt x="29" y="466"/>
                  </a:lnTo>
                  <a:lnTo>
                    <a:pt x="29" y="469"/>
                  </a:lnTo>
                  <a:lnTo>
                    <a:pt x="30" y="471"/>
                  </a:lnTo>
                  <a:lnTo>
                    <a:pt x="31" y="472"/>
                  </a:lnTo>
                  <a:lnTo>
                    <a:pt x="33" y="472"/>
                  </a:lnTo>
                  <a:lnTo>
                    <a:pt x="36" y="471"/>
                  </a:lnTo>
                  <a:lnTo>
                    <a:pt x="39" y="470"/>
                  </a:lnTo>
                  <a:lnTo>
                    <a:pt x="43" y="469"/>
                  </a:lnTo>
                  <a:lnTo>
                    <a:pt x="48" y="469"/>
                  </a:lnTo>
                  <a:lnTo>
                    <a:pt x="53" y="469"/>
                  </a:lnTo>
                  <a:lnTo>
                    <a:pt x="54" y="469"/>
                  </a:lnTo>
                  <a:lnTo>
                    <a:pt x="56" y="469"/>
                  </a:lnTo>
                  <a:lnTo>
                    <a:pt x="59" y="470"/>
                  </a:lnTo>
                  <a:lnTo>
                    <a:pt x="64" y="470"/>
                  </a:lnTo>
                  <a:lnTo>
                    <a:pt x="68" y="470"/>
                  </a:lnTo>
                  <a:lnTo>
                    <a:pt x="73" y="471"/>
                  </a:lnTo>
                  <a:lnTo>
                    <a:pt x="77" y="471"/>
                  </a:lnTo>
                  <a:lnTo>
                    <a:pt x="81" y="472"/>
                  </a:lnTo>
                  <a:lnTo>
                    <a:pt x="83" y="473"/>
                  </a:lnTo>
                  <a:lnTo>
                    <a:pt x="86" y="474"/>
                  </a:lnTo>
                  <a:lnTo>
                    <a:pt x="89" y="475"/>
                  </a:lnTo>
                  <a:lnTo>
                    <a:pt x="92" y="477"/>
                  </a:lnTo>
                  <a:lnTo>
                    <a:pt x="95" y="478"/>
                  </a:lnTo>
                  <a:lnTo>
                    <a:pt x="100" y="478"/>
                  </a:lnTo>
                  <a:lnTo>
                    <a:pt x="105" y="477"/>
                  </a:lnTo>
                  <a:lnTo>
                    <a:pt x="111" y="476"/>
                  </a:lnTo>
                  <a:lnTo>
                    <a:pt x="113" y="475"/>
                  </a:lnTo>
                  <a:lnTo>
                    <a:pt x="116" y="474"/>
                  </a:lnTo>
                  <a:lnTo>
                    <a:pt x="119" y="472"/>
                  </a:lnTo>
                  <a:lnTo>
                    <a:pt x="122" y="471"/>
                  </a:lnTo>
                  <a:lnTo>
                    <a:pt x="126" y="470"/>
                  </a:lnTo>
                  <a:lnTo>
                    <a:pt x="130" y="469"/>
                  </a:lnTo>
                  <a:lnTo>
                    <a:pt x="134" y="468"/>
                  </a:lnTo>
                  <a:lnTo>
                    <a:pt x="138" y="467"/>
                  </a:lnTo>
                  <a:lnTo>
                    <a:pt x="146" y="467"/>
                  </a:lnTo>
                  <a:lnTo>
                    <a:pt x="153" y="467"/>
                  </a:lnTo>
                  <a:lnTo>
                    <a:pt x="158" y="467"/>
                  </a:lnTo>
                  <a:lnTo>
                    <a:pt x="163" y="468"/>
                  </a:lnTo>
                  <a:lnTo>
                    <a:pt x="168" y="468"/>
                  </a:lnTo>
                  <a:lnTo>
                    <a:pt x="172" y="469"/>
                  </a:lnTo>
                  <a:lnTo>
                    <a:pt x="176" y="470"/>
                  </a:lnTo>
                  <a:lnTo>
                    <a:pt x="179" y="471"/>
                  </a:lnTo>
                  <a:lnTo>
                    <a:pt x="185" y="472"/>
                  </a:lnTo>
                  <a:lnTo>
                    <a:pt x="191" y="473"/>
                  </a:lnTo>
                  <a:lnTo>
                    <a:pt x="198" y="474"/>
                  </a:lnTo>
                  <a:lnTo>
                    <a:pt x="205" y="476"/>
                  </a:lnTo>
                  <a:lnTo>
                    <a:pt x="212" y="478"/>
                  </a:lnTo>
                  <a:lnTo>
                    <a:pt x="218" y="479"/>
                  </a:lnTo>
                  <a:lnTo>
                    <a:pt x="225" y="481"/>
                  </a:lnTo>
                  <a:lnTo>
                    <a:pt x="232" y="482"/>
                  </a:lnTo>
                  <a:lnTo>
                    <a:pt x="239" y="483"/>
                  </a:lnTo>
                  <a:lnTo>
                    <a:pt x="244" y="483"/>
                  </a:lnTo>
                  <a:lnTo>
                    <a:pt x="250" y="483"/>
                  </a:lnTo>
                  <a:lnTo>
                    <a:pt x="255" y="483"/>
                  </a:lnTo>
                  <a:lnTo>
                    <a:pt x="261" y="483"/>
                  </a:lnTo>
                  <a:lnTo>
                    <a:pt x="266" y="482"/>
                  </a:lnTo>
                  <a:lnTo>
                    <a:pt x="271" y="481"/>
                  </a:lnTo>
                  <a:lnTo>
                    <a:pt x="276" y="480"/>
                  </a:lnTo>
                  <a:lnTo>
                    <a:pt x="280" y="478"/>
                  </a:lnTo>
                  <a:lnTo>
                    <a:pt x="282" y="476"/>
                  </a:lnTo>
                  <a:lnTo>
                    <a:pt x="283" y="473"/>
                  </a:lnTo>
                  <a:lnTo>
                    <a:pt x="283" y="469"/>
                  </a:lnTo>
                  <a:lnTo>
                    <a:pt x="283" y="466"/>
                  </a:lnTo>
                  <a:lnTo>
                    <a:pt x="282" y="462"/>
                  </a:lnTo>
                  <a:lnTo>
                    <a:pt x="281" y="459"/>
                  </a:lnTo>
                  <a:lnTo>
                    <a:pt x="281" y="457"/>
                  </a:lnTo>
                  <a:lnTo>
                    <a:pt x="281" y="455"/>
                  </a:lnTo>
                  <a:lnTo>
                    <a:pt x="281" y="452"/>
                  </a:lnTo>
                  <a:lnTo>
                    <a:pt x="282" y="447"/>
                  </a:lnTo>
                  <a:lnTo>
                    <a:pt x="282" y="442"/>
                  </a:lnTo>
                  <a:lnTo>
                    <a:pt x="283" y="435"/>
                  </a:lnTo>
                  <a:lnTo>
                    <a:pt x="284" y="428"/>
                  </a:lnTo>
                  <a:lnTo>
                    <a:pt x="285" y="420"/>
                  </a:lnTo>
                  <a:lnTo>
                    <a:pt x="286" y="412"/>
                  </a:lnTo>
                  <a:lnTo>
                    <a:pt x="286" y="404"/>
                  </a:lnTo>
                  <a:lnTo>
                    <a:pt x="287" y="396"/>
                  </a:lnTo>
                  <a:lnTo>
                    <a:pt x="288" y="388"/>
                  </a:lnTo>
                  <a:lnTo>
                    <a:pt x="288" y="380"/>
                  </a:lnTo>
                  <a:lnTo>
                    <a:pt x="289" y="374"/>
                  </a:lnTo>
                  <a:lnTo>
                    <a:pt x="289" y="367"/>
                  </a:lnTo>
                  <a:lnTo>
                    <a:pt x="289" y="362"/>
                  </a:lnTo>
                  <a:lnTo>
                    <a:pt x="288" y="358"/>
                  </a:lnTo>
                  <a:lnTo>
                    <a:pt x="288" y="350"/>
                  </a:lnTo>
                  <a:lnTo>
                    <a:pt x="288" y="343"/>
                  </a:lnTo>
                  <a:lnTo>
                    <a:pt x="289" y="336"/>
                  </a:lnTo>
                  <a:lnTo>
                    <a:pt x="290" y="329"/>
                  </a:lnTo>
                  <a:lnTo>
                    <a:pt x="291" y="323"/>
                  </a:lnTo>
                  <a:lnTo>
                    <a:pt x="293" y="317"/>
                  </a:lnTo>
                  <a:lnTo>
                    <a:pt x="294" y="312"/>
                  </a:lnTo>
                  <a:lnTo>
                    <a:pt x="294" y="307"/>
                  </a:lnTo>
                  <a:lnTo>
                    <a:pt x="295" y="304"/>
                  </a:lnTo>
                  <a:lnTo>
                    <a:pt x="295" y="300"/>
                  </a:lnTo>
                  <a:lnTo>
                    <a:pt x="296" y="297"/>
                  </a:lnTo>
                  <a:lnTo>
                    <a:pt x="297" y="294"/>
                  </a:lnTo>
                  <a:lnTo>
                    <a:pt x="297" y="291"/>
                  </a:lnTo>
                  <a:lnTo>
                    <a:pt x="298" y="287"/>
                  </a:lnTo>
                  <a:lnTo>
                    <a:pt x="298" y="283"/>
                  </a:lnTo>
                  <a:lnTo>
                    <a:pt x="298" y="278"/>
                  </a:lnTo>
                  <a:lnTo>
                    <a:pt x="298" y="273"/>
                  </a:lnTo>
                  <a:lnTo>
                    <a:pt x="298" y="268"/>
                  </a:lnTo>
                  <a:lnTo>
                    <a:pt x="300" y="264"/>
                  </a:lnTo>
                  <a:lnTo>
                    <a:pt x="301" y="260"/>
                  </a:lnTo>
                  <a:lnTo>
                    <a:pt x="302" y="256"/>
                  </a:lnTo>
                  <a:lnTo>
                    <a:pt x="304" y="252"/>
                  </a:lnTo>
                  <a:lnTo>
                    <a:pt x="304" y="248"/>
                  </a:lnTo>
                  <a:lnTo>
                    <a:pt x="304" y="243"/>
                  </a:lnTo>
                  <a:lnTo>
                    <a:pt x="304" y="239"/>
                  </a:lnTo>
                  <a:lnTo>
                    <a:pt x="305" y="232"/>
                  </a:lnTo>
                  <a:lnTo>
                    <a:pt x="306" y="223"/>
                  </a:lnTo>
                  <a:lnTo>
                    <a:pt x="308" y="211"/>
                  </a:lnTo>
                  <a:lnTo>
                    <a:pt x="311" y="198"/>
                  </a:lnTo>
                  <a:lnTo>
                    <a:pt x="313" y="184"/>
                  </a:lnTo>
                  <a:lnTo>
                    <a:pt x="316" y="169"/>
                  </a:lnTo>
                  <a:lnTo>
                    <a:pt x="319" y="154"/>
                  </a:lnTo>
                  <a:lnTo>
                    <a:pt x="321" y="138"/>
                  </a:lnTo>
                  <a:lnTo>
                    <a:pt x="323" y="122"/>
                  </a:lnTo>
                  <a:lnTo>
                    <a:pt x="325" y="108"/>
                  </a:lnTo>
                  <a:lnTo>
                    <a:pt x="327" y="93"/>
                  </a:lnTo>
                  <a:lnTo>
                    <a:pt x="327" y="81"/>
                  </a:lnTo>
                  <a:lnTo>
                    <a:pt x="327" y="70"/>
                  </a:lnTo>
                  <a:lnTo>
                    <a:pt x="326" y="61"/>
                  </a:lnTo>
                  <a:lnTo>
                    <a:pt x="324" y="54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1" name="Google Shape;301;p22"/>
            <p:cNvSpPr/>
            <p:nvPr/>
          </p:nvSpPr>
          <p:spPr>
            <a:xfrm>
              <a:off x="4266" y="3580"/>
              <a:ext cx="135" cy="207"/>
            </a:xfrm>
            <a:custGeom>
              <a:avLst/>
              <a:gdLst/>
              <a:ahLst/>
              <a:cxnLst/>
              <a:rect l="l" t="t" r="r" b="b"/>
              <a:pathLst>
                <a:path w="72" h="158" extrusionOk="0">
                  <a:moveTo>
                    <a:pt x="18" y="1"/>
                  </a:moveTo>
                  <a:lnTo>
                    <a:pt x="15" y="3"/>
                  </a:lnTo>
                  <a:lnTo>
                    <a:pt x="12" y="6"/>
                  </a:lnTo>
                  <a:lnTo>
                    <a:pt x="9" y="9"/>
                  </a:lnTo>
                  <a:lnTo>
                    <a:pt x="8" y="13"/>
                  </a:lnTo>
                  <a:lnTo>
                    <a:pt x="6" y="17"/>
                  </a:lnTo>
                  <a:lnTo>
                    <a:pt x="6" y="22"/>
                  </a:lnTo>
                  <a:lnTo>
                    <a:pt x="5" y="27"/>
                  </a:lnTo>
                  <a:lnTo>
                    <a:pt x="5" y="33"/>
                  </a:lnTo>
                  <a:lnTo>
                    <a:pt x="4" y="38"/>
                  </a:lnTo>
                  <a:lnTo>
                    <a:pt x="4" y="42"/>
                  </a:lnTo>
                  <a:lnTo>
                    <a:pt x="3" y="49"/>
                  </a:lnTo>
                  <a:lnTo>
                    <a:pt x="3" y="56"/>
                  </a:lnTo>
                  <a:lnTo>
                    <a:pt x="2" y="64"/>
                  </a:lnTo>
                  <a:lnTo>
                    <a:pt x="2" y="71"/>
                  </a:lnTo>
                  <a:lnTo>
                    <a:pt x="1" y="80"/>
                  </a:lnTo>
                  <a:lnTo>
                    <a:pt x="1" y="89"/>
                  </a:lnTo>
                  <a:lnTo>
                    <a:pt x="1" y="97"/>
                  </a:lnTo>
                  <a:lnTo>
                    <a:pt x="0" y="106"/>
                  </a:lnTo>
                  <a:lnTo>
                    <a:pt x="0" y="114"/>
                  </a:lnTo>
                  <a:lnTo>
                    <a:pt x="0" y="121"/>
                  </a:lnTo>
                  <a:lnTo>
                    <a:pt x="0" y="128"/>
                  </a:lnTo>
                  <a:lnTo>
                    <a:pt x="0" y="134"/>
                  </a:lnTo>
                  <a:lnTo>
                    <a:pt x="0" y="140"/>
                  </a:lnTo>
                  <a:lnTo>
                    <a:pt x="0" y="144"/>
                  </a:lnTo>
                  <a:lnTo>
                    <a:pt x="1" y="146"/>
                  </a:lnTo>
                  <a:lnTo>
                    <a:pt x="2" y="149"/>
                  </a:lnTo>
                  <a:lnTo>
                    <a:pt x="4" y="152"/>
                  </a:lnTo>
                  <a:lnTo>
                    <a:pt x="4" y="150"/>
                  </a:lnTo>
                  <a:lnTo>
                    <a:pt x="4" y="148"/>
                  </a:lnTo>
                  <a:lnTo>
                    <a:pt x="4" y="146"/>
                  </a:lnTo>
                  <a:lnTo>
                    <a:pt x="4" y="143"/>
                  </a:lnTo>
                  <a:lnTo>
                    <a:pt x="4" y="140"/>
                  </a:lnTo>
                  <a:lnTo>
                    <a:pt x="5" y="135"/>
                  </a:lnTo>
                  <a:lnTo>
                    <a:pt x="5" y="131"/>
                  </a:lnTo>
                  <a:lnTo>
                    <a:pt x="5" y="130"/>
                  </a:lnTo>
                  <a:lnTo>
                    <a:pt x="4" y="129"/>
                  </a:lnTo>
                  <a:lnTo>
                    <a:pt x="4" y="127"/>
                  </a:lnTo>
                  <a:lnTo>
                    <a:pt x="4" y="125"/>
                  </a:lnTo>
                  <a:lnTo>
                    <a:pt x="4" y="121"/>
                  </a:lnTo>
                  <a:lnTo>
                    <a:pt x="4" y="117"/>
                  </a:lnTo>
                  <a:lnTo>
                    <a:pt x="5" y="110"/>
                  </a:lnTo>
                  <a:lnTo>
                    <a:pt x="5" y="109"/>
                  </a:lnTo>
                  <a:lnTo>
                    <a:pt x="5" y="106"/>
                  </a:lnTo>
                  <a:lnTo>
                    <a:pt x="5" y="103"/>
                  </a:lnTo>
                  <a:lnTo>
                    <a:pt x="5" y="97"/>
                  </a:lnTo>
                  <a:lnTo>
                    <a:pt x="5" y="92"/>
                  </a:lnTo>
                  <a:lnTo>
                    <a:pt x="6" y="86"/>
                  </a:lnTo>
                  <a:lnTo>
                    <a:pt x="6" y="78"/>
                  </a:lnTo>
                  <a:lnTo>
                    <a:pt x="6" y="70"/>
                  </a:lnTo>
                  <a:lnTo>
                    <a:pt x="7" y="63"/>
                  </a:lnTo>
                  <a:lnTo>
                    <a:pt x="7" y="56"/>
                  </a:lnTo>
                  <a:lnTo>
                    <a:pt x="8" y="48"/>
                  </a:lnTo>
                  <a:lnTo>
                    <a:pt x="9" y="41"/>
                  </a:lnTo>
                  <a:lnTo>
                    <a:pt x="9" y="36"/>
                  </a:lnTo>
                  <a:lnTo>
                    <a:pt x="10" y="30"/>
                  </a:lnTo>
                  <a:lnTo>
                    <a:pt x="11" y="26"/>
                  </a:lnTo>
                  <a:lnTo>
                    <a:pt x="12" y="23"/>
                  </a:lnTo>
                  <a:lnTo>
                    <a:pt x="14" y="17"/>
                  </a:lnTo>
                  <a:lnTo>
                    <a:pt x="16" y="14"/>
                  </a:lnTo>
                  <a:lnTo>
                    <a:pt x="18" y="14"/>
                  </a:lnTo>
                  <a:lnTo>
                    <a:pt x="23" y="16"/>
                  </a:lnTo>
                  <a:lnTo>
                    <a:pt x="27" y="17"/>
                  </a:lnTo>
                  <a:lnTo>
                    <a:pt x="30" y="17"/>
                  </a:lnTo>
                  <a:lnTo>
                    <a:pt x="33" y="17"/>
                  </a:lnTo>
                  <a:lnTo>
                    <a:pt x="37" y="17"/>
                  </a:lnTo>
                  <a:lnTo>
                    <a:pt x="40" y="17"/>
                  </a:lnTo>
                  <a:lnTo>
                    <a:pt x="42" y="17"/>
                  </a:lnTo>
                  <a:lnTo>
                    <a:pt x="44" y="16"/>
                  </a:lnTo>
                  <a:lnTo>
                    <a:pt x="46" y="16"/>
                  </a:lnTo>
                  <a:lnTo>
                    <a:pt x="47" y="15"/>
                  </a:lnTo>
                  <a:lnTo>
                    <a:pt x="51" y="15"/>
                  </a:lnTo>
                  <a:lnTo>
                    <a:pt x="54" y="18"/>
                  </a:lnTo>
                  <a:lnTo>
                    <a:pt x="57" y="24"/>
                  </a:lnTo>
                  <a:lnTo>
                    <a:pt x="57" y="27"/>
                  </a:lnTo>
                  <a:lnTo>
                    <a:pt x="58" y="30"/>
                  </a:lnTo>
                  <a:lnTo>
                    <a:pt x="59" y="35"/>
                  </a:lnTo>
                  <a:lnTo>
                    <a:pt x="60" y="39"/>
                  </a:lnTo>
                  <a:lnTo>
                    <a:pt x="60" y="45"/>
                  </a:lnTo>
                  <a:lnTo>
                    <a:pt x="61" y="51"/>
                  </a:lnTo>
                  <a:lnTo>
                    <a:pt x="62" y="58"/>
                  </a:lnTo>
                  <a:lnTo>
                    <a:pt x="62" y="65"/>
                  </a:lnTo>
                  <a:lnTo>
                    <a:pt x="62" y="72"/>
                  </a:lnTo>
                  <a:lnTo>
                    <a:pt x="63" y="80"/>
                  </a:lnTo>
                  <a:lnTo>
                    <a:pt x="63" y="88"/>
                  </a:lnTo>
                  <a:lnTo>
                    <a:pt x="64" y="95"/>
                  </a:lnTo>
                  <a:lnTo>
                    <a:pt x="64" y="104"/>
                  </a:lnTo>
                  <a:lnTo>
                    <a:pt x="64" y="113"/>
                  </a:lnTo>
                  <a:lnTo>
                    <a:pt x="65" y="121"/>
                  </a:lnTo>
                  <a:lnTo>
                    <a:pt x="65" y="129"/>
                  </a:lnTo>
                  <a:lnTo>
                    <a:pt x="65" y="130"/>
                  </a:lnTo>
                  <a:lnTo>
                    <a:pt x="64" y="130"/>
                  </a:lnTo>
                  <a:lnTo>
                    <a:pt x="63" y="132"/>
                  </a:lnTo>
                  <a:lnTo>
                    <a:pt x="63" y="134"/>
                  </a:lnTo>
                  <a:lnTo>
                    <a:pt x="62" y="137"/>
                  </a:lnTo>
                  <a:lnTo>
                    <a:pt x="62" y="140"/>
                  </a:lnTo>
                  <a:lnTo>
                    <a:pt x="62" y="144"/>
                  </a:lnTo>
                  <a:lnTo>
                    <a:pt x="62" y="148"/>
                  </a:lnTo>
                  <a:lnTo>
                    <a:pt x="63" y="154"/>
                  </a:lnTo>
                  <a:lnTo>
                    <a:pt x="64" y="157"/>
                  </a:lnTo>
                  <a:lnTo>
                    <a:pt x="65" y="157"/>
                  </a:lnTo>
                  <a:lnTo>
                    <a:pt x="66" y="157"/>
                  </a:lnTo>
                  <a:lnTo>
                    <a:pt x="67" y="155"/>
                  </a:lnTo>
                  <a:lnTo>
                    <a:pt x="69" y="152"/>
                  </a:lnTo>
                  <a:lnTo>
                    <a:pt x="70" y="149"/>
                  </a:lnTo>
                  <a:lnTo>
                    <a:pt x="71" y="146"/>
                  </a:lnTo>
                  <a:lnTo>
                    <a:pt x="71" y="145"/>
                  </a:lnTo>
                  <a:lnTo>
                    <a:pt x="71" y="144"/>
                  </a:lnTo>
                  <a:lnTo>
                    <a:pt x="71" y="142"/>
                  </a:lnTo>
                  <a:lnTo>
                    <a:pt x="70" y="139"/>
                  </a:lnTo>
                  <a:lnTo>
                    <a:pt x="70" y="136"/>
                  </a:lnTo>
                  <a:lnTo>
                    <a:pt x="70" y="133"/>
                  </a:lnTo>
                  <a:lnTo>
                    <a:pt x="69" y="130"/>
                  </a:lnTo>
                  <a:lnTo>
                    <a:pt x="69" y="129"/>
                  </a:lnTo>
                  <a:lnTo>
                    <a:pt x="68" y="127"/>
                  </a:lnTo>
                  <a:lnTo>
                    <a:pt x="68" y="125"/>
                  </a:lnTo>
                  <a:lnTo>
                    <a:pt x="68" y="122"/>
                  </a:lnTo>
                  <a:lnTo>
                    <a:pt x="67" y="118"/>
                  </a:lnTo>
                  <a:lnTo>
                    <a:pt x="67" y="115"/>
                  </a:lnTo>
                  <a:lnTo>
                    <a:pt x="67" y="109"/>
                  </a:lnTo>
                  <a:lnTo>
                    <a:pt x="67" y="103"/>
                  </a:lnTo>
                  <a:lnTo>
                    <a:pt x="67" y="95"/>
                  </a:lnTo>
                  <a:lnTo>
                    <a:pt x="67" y="87"/>
                  </a:lnTo>
                  <a:lnTo>
                    <a:pt x="67" y="77"/>
                  </a:lnTo>
                  <a:lnTo>
                    <a:pt x="66" y="65"/>
                  </a:lnTo>
                  <a:lnTo>
                    <a:pt x="66" y="56"/>
                  </a:lnTo>
                  <a:lnTo>
                    <a:pt x="65" y="45"/>
                  </a:lnTo>
                  <a:lnTo>
                    <a:pt x="65" y="36"/>
                  </a:lnTo>
                  <a:lnTo>
                    <a:pt x="65" y="26"/>
                  </a:lnTo>
                  <a:lnTo>
                    <a:pt x="64" y="19"/>
                  </a:lnTo>
                  <a:lnTo>
                    <a:pt x="62" y="13"/>
                  </a:lnTo>
                  <a:lnTo>
                    <a:pt x="61" y="10"/>
                  </a:lnTo>
                  <a:lnTo>
                    <a:pt x="59" y="6"/>
                  </a:lnTo>
                  <a:lnTo>
                    <a:pt x="57" y="4"/>
                  </a:lnTo>
                  <a:lnTo>
                    <a:pt x="55" y="3"/>
                  </a:lnTo>
                  <a:lnTo>
                    <a:pt x="53" y="2"/>
                  </a:lnTo>
                  <a:lnTo>
                    <a:pt x="49" y="1"/>
                  </a:lnTo>
                  <a:lnTo>
                    <a:pt x="44" y="1"/>
                  </a:lnTo>
                  <a:lnTo>
                    <a:pt x="39" y="1"/>
                  </a:lnTo>
                  <a:lnTo>
                    <a:pt x="33" y="0"/>
                  </a:lnTo>
                  <a:lnTo>
                    <a:pt x="28" y="1"/>
                  </a:lnTo>
                  <a:lnTo>
                    <a:pt x="23" y="1"/>
                  </a:lnTo>
                  <a:lnTo>
                    <a:pt x="19" y="1"/>
                  </a:lnTo>
                  <a:lnTo>
                    <a:pt x="18" y="1"/>
                  </a:lnTo>
                </a:path>
              </a:pathLst>
            </a:custGeom>
            <a:solidFill>
              <a:srgbClr val="7FB2B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2" name="Google Shape;302;p22"/>
            <p:cNvSpPr/>
            <p:nvPr/>
          </p:nvSpPr>
          <p:spPr>
            <a:xfrm>
              <a:off x="4266" y="3580"/>
              <a:ext cx="147" cy="216"/>
            </a:xfrm>
            <a:custGeom>
              <a:avLst/>
              <a:gdLst/>
              <a:ahLst/>
              <a:cxnLst/>
              <a:rect l="l" t="t" r="r" b="b"/>
              <a:pathLst>
                <a:path w="78" h="164" extrusionOk="0">
                  <a:moveTo>
                    <a:pt x="20" y="1"/>
                  </a:moveTo>
                  <a:lnTo>
                    <a:pt x="20" y="1"/>
                  </a:lnTo>
                  <a:lnTo>
                    <a:pt x="16" y="3"/>
                  </a:lnTo>
                  <a:lnTo>
                    <a:pt x="13" y="6"/>
                  </a:lnTo>
                  <a:lnTo>
                    <a:pt x="10" y="9"/>
                  </a:lnTo>
                  <a:lnTo>
                    <a:pt x="9" y="13"/>
                  </a:lnTo>
                  <a:lnTo>
                    <a:pt x="7" y="18"/>
                  </a:lnTo>
                  <a:lnTo>
                    <a:pt x="6" y="23"/>
                  </a:lnTo>
                  <a:lnTo>
                    <a:pt x="5" y="28"/>
                  </a:lnTo>
                  <a:lnTo>
                    <a:pt x="5" y="34"/>
                  </a:lnTo>
                  <a:lnTo>
                    <a:pt x="4" y="39"/>
                  </a:lnTo>
                  <a:lnTo>
                    <a:pt x="4" y="44"/>
                  </a:lnTo>
                  <a:lnTo>
                    <a:pt x="3" y="51"/>
                  </a:lnTo>
                  <a:lnTo>
                    <a:pt x="3" y="58"/>
                  </a:lnTo>
                  <a:lnTo>
                    <a:pt x="2" y="66"/>
                  </a:lnTo>
                  <a:lnTo>
                    <a:pt x="2" y="74"/>
                  </a:lnTo>
                  <a:lnTo>
                    <a:pt x="1" y="83"/>
                  </a:lnTo>
                  <a:lnTo>
                    <a:pt x="1" y="92"/>
                  </a:lnTo>
                  <a:lnTo>
                    <a:pt x="1" y="101"/>
                  </a:lnTo>
                  <a:lnTo>
                    <a:pt x="0" y="110"/>
                  </a:lnTo>
                  <a:lnTo>
                    <a:pt x="0" y="118"/>
                  </a:lnTo>
                  <a:lnTo>
                    <a:pt x="0" y="126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0" y="145"/>
                  </a:lnTo>
                  <a:lnTo>
                    <a:pt x="0" y="149"/>
                  </a:lnTo>
                  <a:lnTo>
                    <a:pt x="0" y="150"/>
                  </a:lnTo>
                  <a:lnTo>
                    <a:pt x="1" y="152"/>
                  </a:lnTo>
                  <a:lnTo>
                    <a:pt x="2" y="155"/>
                  </a:lnTo>
                  <a:lnTo>
                    <a:pt x="4" y="158"/>
                  </a:lnTo>
                  <a:lnTo>
                    <a:pt x="4" y="156"/>
                  </a:lnTo>
                  <a:lnTo>
                    <a:pt x="4" y="154"/>
                  </a:lnTo>
                  <a:lnTo>
                    <a:pt x="4" y="152"/>
                  </a:lnTo>
                  <a:lnTo>
                    <a:pt x="4" y="148"/>
                  </a:lnTo>
                  <a:lnTo>
                    <a:pt x="4" y="145"/>
                  </a:lnTo>
                  <a:lnTo>
                    <a:pt x="5" y="140"/>
                  </a:lnTo>
                  <a:lnTo>
                    <a:pt x="5" y="136"/>
                  </a:lnTo>
                  <a:lnTo>
                    <a:pt x="5" y="135"/>
                  </a:lnTo>
                  <a:lnTo>
                    <a:pt x="4" y="134"/>
                  </a:lnTo>
                  <a:lnTo>
                    <a:pt x="4" y="132"/>
                  </a:lnTo>
                  <a:lnTo>
                    <a:pt x="4" y="130"/>
                  </a:lnTo>
                  <a:lnTo>
                    <a:pt x="4" y="126"/>
                  </a:lnTo>
                  <a:lnTo>
                    <a:pt x="4" y="121"/>
                  </a:lnTo>
                  <a:lnTo>
                    <a:pt x="5" y="114"/>
                  </a:lnTo>
                  <a:lnTo>
                    <a:pt x="5" y="113"/>
                  </a:lnTo>
                  <a:lnTo>
                    <a:pt x="5" y="110"/>
                  </a:lnTo>
                  <a:lnTo>
                    <a:pt x="5" y="107"/>
                  </a:lnTo>
                  <a:lnTo>
                    <a:pt x="5" y="101"/>
                  </a:lnTo>
                  <a:lnTo>
                    <a:pt x="5" y="95"/>
                  </a:lnTo>
                  <a:lnTo>
                    <a:pt x="6" y="89"/>
                  </a:lnTo>
                  <a:lnTo>
                    <a:pt x="6" y="81"/>
                  </a:lnTo>
                  <a:lnTo>
                    <a:pt x="7" y="73"/>
                  </a:lnTo>
                  <a:lnTo>
                    <a:pt x="8" y="65"/>
                  </a:lnTo>
                  <a:lnTo>
                    <a:pt x="8" y="58"/>
                  </a:lnTo>
                  <a:lnTo>
                    <a:pt x="9" y="50"/>
                  </a:lnTo>
                  <a:lnTo>
                    <a:pt x="10" y="43"/>
                  </a:lnTo>
                  <a:lnTo>
                    <a:pt x="10" y="37"/>
                  </a:lnTo>
                  <a:lnTo>
                    <a:pt x="11" y="31"/>
                  </a:lnTo>
                  <a:lnTo>
                    <a:pt x="12" y="27"/>
                  </a:lnTo>
                  <a:lnTo>
                    <a:pt x="13" y="24"/>
                  </a:lnTo>
                  <a:lnTo>
                    <a:pt x="15" y="18"/>
                  </a:lnTo>
                  <a:lnTo>
                    <a:pt x="17" y="15"/>
                  </a:lnTo>
                  <a:lnTo>
                    <a:pt x="20" y="15"/>
                  </a:lnTo>
                  <a:lnTo>
                    <a:pt x="25" y="17"/>
                  </a:lnTo>
                  <a:lnTo>
                    <a:pt x="29" y="18"/>
                  </a:lnTo>
                  <a:lnTo>
                    <a:pt x="32" y="18"/>
                  </a:lnTo>
                  <a:lnTo>
                    <a:pt x="36" y="18"/>
                  </a:lnTo>
                  <a:lnTo>
                    <a:pt x="40" y="18"/>
                  </a:lnTo>
                  <a:lnTo>
                    <a:pt x="43" y="18"/>
                  </a:lnTo>
                  <a:lnTo>
                    <a:pt x="46" y="18"/>
                  </a:lnTo>
                  <a:lnTo>
                    <a:pt x="48" y="17"/>
                  </a:lnTo>
                  <a:lnTo>
                    <a:pt x="50" y="17"/>
                  </a:lnTo>
                  <a:lnTo>
                    <a:pt x="51" y="16"/>
                  </a:lnTo>
                  <a:lnTo>
                    <a:pt x="55" y="16"/>
                  </a:lnTo>
                  <a:lnTo>
                    <a:pt x="59" y="19"/>
                  </a:lnTo>
                  <a:lnTo>
                    <a:pt x="62" y="25"/>
                  </a:lnTo>
                  <a:lnTo>
                    <a:pt x="62" y="28"/>
                  </a:lnTo>
                  <a:lnTo>
                    <a:pt x="63" y="31"/>
                  </a:lnTo>
                  <a:lnTo>
                    <a:pt x="64" y="36"/>
                  </a:lnTo>
                  <a:lnTo>
                    <a:pt x="65" y="41"/>
                  </a:lnTo>
                  <a:lnTo>
                    <a:pt x="65" y="47"/>
                  </a:lnTo>
                  <a:lnTo>
                    <a:pt x="66" y="53"/>
                  </a:lnTo>
                  <a:lnTo>
                    <a:pt x="67" y="60"/>
                  </a:lnTo>
                  <a:lnTo>
                    <a:pt x="67" y="67"/>
                  </a:lnTo>
                  <a:lnTo>
                    <a:pt x="67" y="75"/>
                  </a:lnTo>
                  <a:lnTo>
                    <a:pt x="68" y="83"/>
                  </a:lnTo>
                  <a:lnTo>
                    <a:pt x="68" y="91"/>
                  </a:lnTo>
                  <a:lnTo>
                    <a:pt x="69" y="99"/>
                  </a:lnTo>
                  <a:lnTo>
                    <a:pt x="69" y="108"/>
                  </a:lnTo>
                  <a:lnTo>
                    <a:pt x="69" y="117"/>
                  </a:lnTo>
                  <a:lnTo>
                    <a:pt x="70" y="126"/>
                  </a:lnTo>
                  <a:lnTo>
                    <a:pt x="70" y="134"/>
                  </a:lnTo>
                  <a:lnTo>
                    <a:pt x="70" y="135"/>
                  </a:lnTo>
                  <a:lnTo>
                    <a:pt x="69" y="135"/>
                  </a:lnTo>
                  <a:lnTo>
                    <a:pt x="68" y="137"/>
                  </a:lnTo>
                  <a:lnTo>
                    <a:pt x="68" y="139"/>
                  </a:lnTo>
                  <a:lnTo>
                    <a:pt x="67" y="142"/>
                  </a:lnTo>
                  <a:lnTo>
                    <a:pt x="67" y="145"/>
                  </a:lnTo>
                  <a:lnTo>
                    <a:pt x="67" y="149"/>
                  </a:lnTo>
                  <a:lnTo>
                    <a:pt x="67" y="154"/>
                  </a:lnTo>
                  <a:lnTo>
                    <a:pt x="68" y="160"/>
                  </a:lnTo>
                  <a:lnTo>
                    <a:pt x="69" y="163"/>
                  </a:lnTo>
                  <a:lnTo>
                    <a:pt x="71" y="163"/>
                  </a:lnTo>
                  <a:lnTo>
                    <a:pt x="72" y="163"/>
                  </a:lnTo>
                  <a:lnTo>
                    <a:pt x="73" y="161"/>
                  </a:lnTo>
                  <a:lnTo>
                    <a:pt x="75" y="158"/>
                  </a:lnTo>
                  <a:lnTo>
                    <a:pt x="76" y="155"/>
                  </a:lnTo>
                  <a:lnTo>
                    <a:pt x="77" y="152"/>
                  </a:lnTo>
                  <a:lnTo>
                    <a:pt x="77" y="151"/>
                  </a:lnTo>
                  <a:lnTo>
                    <a:pt x="77" y="149"/>
                  </a:lnTo>
                  <a:lnTo>
                    <a:pt x="77" y="147"/>
                  </a:lnTo>
                  <a:lnTo>
                    <a:pt x="76" y="144"/>
                  </a:lnTo>
                  <a:lnTo>
                    <a:pt x="76" y="141"/>
                  </a:lnTo>
                  <a:lnTo>
                    <a:pt x="76" y="138"/>
                  </a:lnTo>
                  <a:lnTo>
                    <a:pt x="75" y="135"/>
                  </a:lnTo>
                  <a:lnTo>
                    <a:pt x="75" y="134"/>
                  </a:lnTo>
                  <a:lnTo>
                    <a:pt x="74" y="132"/>
                  </a:lnTo>
                  <a:lnTo>
                    <a:pt x="74" y="130"/>
                  </a:lnTo>
                  <a:lnTo>
                    <a:pt x="74" y="127"/>
                  </a:lnTo>
                  <a:lnTo>
                    <a:pt x="73" y="123"/>
                  </a:lnTo>
                  <a:lnTo>
                    <a:pt x="73" y="119"/>
                  </a:lnTo>
                  <a:lnTo>
                    <a:pt x="73" y="113"/>
                  </a:lnTo>
                  <a:lnTo>
                    <a:pt x="73" y="107"/>
                  </a:lnTo>
                  <a:lnTo>
                    <a:pt x="73" y="99"/>
                  </a:lnTo>
                  <a:lnTo>
                    <a:pt x="73" y="90"/>
                  </a:lnTo>
                  <a:lnTo>
                    <a:pt x="73" y="80"/>
                  </a:lnTo>
                  <a:lnTo>
                    <a:pt x="72" y="68"/>
                  </a:lnTo>
                  <a:lnTo>
                    <a:pt x="72" y="58"/>
                  </a:lnTo>
                  <a:lnTo>
                    <a:pt x="71" y="47"/>
                  </a:lnTo>
                  <a:lnTo>
                    <a:pt x="71" y="37"/>
                  </a:lnTo>
                  <a:lnTo>
                    <a:pt x="70" y="27"/>
                  </a:lnTo>
                  <a:lnTo>
                    <a:pt x="69" y="20"/>
                  </a:lnTo>
                  <a:lnTo>
                    <a:pt x="67" y="14"/>
                  </a:lnTo>
                  <a:lnTo>
                    <a:pt x="66" y="10"/>
                  </a:lnTo>
                  <a:lnTo>
                    <a:pt x="64" y="6"/>
                  </a:lnTo>
                  <a:lnTo>
                    <a:pt x="62" y="4"/>
                  </a:lnTo>
                  <a:lnTo>
                    <a:pt x="60" y="3"/>
                  </a:lnTo>
                  <a:lnTo>
                    <a:pt x="57" y="2"/>
                  </a:lnTo>
                  <a:lnTo>
                    <a:pt x="53" y="1"/>
                  </a:lnTo>
                  <a:lnTo>
                    <a:pt x="48" y="1"/>
                  </a:lnTo>
                  <a:lnTo>
                    <a:pt x="42" y="1"/>
                  </a:lnTo>
                  <a:lnTo>
                    <a:pt x="36" y="0"/>
                  </a:lnTo>
                  <a:lnTo>
                    <a:pt x="30" y="1"/>
                  </a:lnTo>
                  <a:lnTo>
                    <a:pt x="25" y="1"/>
                  </a:lnTo>
                  <a:lnTo>
                    <a:pt x="21" y="1"/>
                  </a:lnTo>
                  <a:lnTo>
                    <a:pt x="20" y="1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303" name="Google Shape;303;p22"/>
            <p:cNvCxnSpPr/>
            <p:nvPr/>
          </p:nvCxnSpPr>
          <p:spPr>
            <a:xfrm rot="10800000">
              <a:off x="4585" y="3180"/>
              <a:ext cx="74" cy="20"/>
            </a:xfrm>
            <a:prstGeom prst="straightConnector1">
              <a:avLst/>
            </a:prstGeom>
            <a:noFill/>
            <a:ln w="12600" cap="sq" cmpd="sng">
              <a:solidFill>
                <a:srgbClr val="F2FFFF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04" name="Google Shape;304;p22"/>
            <p:cNvCxnSpPr/>
            <p:nvPr/>
          </p:nvCxnSpPr>
          <p:spPr>
            <a:xfrm rot="10800000">
              <a:off x="4596" y="3642"/>
              <a:ext cx="102" cy="23"/>
            </a:xfrm>
            <a:prstGeom prst="straightConnector1">
              <a:avLst/>
            </a:prstGeom>
            <a:noFill/>
            <a:ln w="12600" cap="sq" cmpd="sng">
              <a:solidFill>
                <a:srgbClr val="F2FFFF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305" name="Google Shape;305;p22"/>
            <p:cNvSpPr/>
            <p:nvPr/>
          </p:nvSpPr>
          <p:spPr>
            <a:xfrm>
              <a:off x="4510" y="2906"/>
              <a:ext cx="326" cy="847"/>
            </a:xfrm>
            <a:custGeom>
              <a:avLst/>
              <a:gdLst/>
              <a:ahLst/>
              <a:cxnLst/>
              <a:rect l="l" t="t" r="r" b="b"/>
              <a:pathLst>
                <a:path w="169" h="629" extrusionOk="0">
                  <a:moveTo>
                    <a:pt x="168" y="35"/>
                  </a:moveTo>
                  <a:lnTo>
                    <a:pt x="164" y="30"/>
                  </a:lnTo>
                  <a:lnTo>
                    <a:pt x="159" y="24"/>
                  </a:lnTo>
                  <a:lnTo>
                    <a:pt x="154" y="18"/>
                  </a:lnTo>
                  <a:lnTo>
                    <a:pt x="148" y="12"/>
                  </a:lnTo>
                  <a:lnTo>
                    <a:pt x="141" y="7"/>
                  </a:lnTo>
                  <a:lnTo>
                    <a:pt x="133" y="3"/>
                  </a:lnTo>
                  <a:lnTo>
                    <a:pt x="125" y="0"/>
                  </a:lnTo>
                  <a:lnTo>
                    <a:pt x="114" y="0"/>
                  </a:lnTo>
                  <a:lnTo>
                    <a:pt x="110" y="0"/>
                  </a:lnTo>
                  <a:lnTo>
                    <a:pt x="105" y="2"/>
                  </a:lnTo>
                  <a:lnTo>
                    <a:pt x="101" y="4"/>
                  </a:lnTo>
                  <a:lnTo>
                    <a:pt x="97" y="6"/>
                  </a:lnTo>
                  <a:lnTo>
                    <a:pt x="92" y="9"/>
                  </a:lnTo>
                  <a:lnTo>
                    <a:pt x="87" y="13"/>
                  </a:lnTo>
                  <a:lnTo>
                    <a:pt x="82" y="18"/>
                  </a:lnTo>
                  <a:lnTo>
                    <a:pt x="78" y="23"/>
                  </a:lnTo>
                  <a:lnTo>
                    <a:pt x="73" y="28"/>
                  </a:lnTo>
                  <a:lnTo>
                    <a:pt x="69" y="35"/>
                  </a:lnTo>
                  <a:lnTo>
                    <a:pt x="64" y="42"/>
                  </a:lnTo>
                  <a:lnTo>
                    <a:pt x="60" y="49"/>
                  </a:lnTo>
                  <a:lnTo>
                    <a:pt x="55" y="56"/>
                  </a:lnTo>
                  <a:lnTo>
                    <a:pt x="51" y="65"/>
                  </a:lnTo>
                  <a:lnTo>
                    <a:pt x="47" y="74"/>
                  </a:lnTo>
                  <a:lnTo>
                    <a:pt x="44" y="84"/>
                  </a:lnTo>
                  <a:lnTo>
                    <a:pt x="41" y="94"/>
                  </a:lnTo>
                  <a:lnTo>
                    <a:pt x="38" y="104"/>
                  </a:lnTo>
                  <a:lnTo>
                    <a:pt x="35" y="115"/>
                  </a:lnTo>
                  <a:lnTo>
                    <a:pt x="31" y="126"/>
                  </a:lnTo>
                  <a:lnTo>
                    <a:pt x="28" y="138"/>
                  </a:lnTo>
                  <a:lnTo>
                    <a:pt x="25" y="149"/>
                  </a:lnTo>
                  <a:lnTo>
                    <a:pt x="22" y="161"/>
                  </a:lnTo>
                  <a:lnTo>
                    <a:pt x="19" y="174"/>
                  </a:lnTo>
                  <a:lnTo>
                    <a:pt x="17" y="187"/>
                  </a:lnTo>
                  <a:lnTo>
                    <a:pt x="14" y="200"/>
                  </a:lnTo>
                  <a:lnTo>
                    <a:pt x="13" y="214"/>
                  </a:lnTo>
                  <a:lnTo>
                    <a:pt x="11" y="229"/>
                  </a:lnTo>
                  <a:lnTo>
                    <a:pt x="9" y="244"/>
                  </a:lnTo>
                  <a:lnTo>
                    <a:pt x="7" y="258"/>
                  </a:lnTo>
                  <a:lnTo>
                    <a:pt x="6" y="273"/>
                  </a:lnTo>
                  <a:lnTo>
                    <a:pt x="5" y="289"/>
                  </a:lnTo>
                  <a:lnTo>
                    <a:pt x="4" y="299"/>
                  </a:lnTo>
                  <a:lnTo>
                    <a:pt x="4" y="310"/>
                  </a:lnTo>
                  <a:lnTo>
                    <a:pt x="3" y="323"/>
                  </a:lnTo>
                  <a:lnTo>
                    <a:pt x="2" y="338"/>
                  </a:lnTo>
                  <a:lnTo>
                    <a:pt x="1" y="353"/>
                  </a:lnTo>
                  <a:lnTo>
                    <a:pt x="0" y="369"/>
                  </a:lnTo>
                  <a:lnTo>
                    <a:pt x="0" y="387"/>
                  </a:lnTo>
                  <a:lnTo>
                    <a:pt x="1" y="405"/>
                  </a:lnTo>
                  <a:lnTo>
                    <a:pt x="2" y="424"/>
                  </a:lnTo>
                  <a:lnTo>
                    <a:pt x="3" y="443"/>
                  </a:lnTo>
                  <a:lnTo>
                    <a:pt x="5" y="464"/>
                  </a:lnTo>
                  <a:lnTo>
                    <a:pt x="8" y="483"/>
                  </a:lnTo>
                  <a:lnTo>
                    <a:pt x="12" y="504"/>
                  </a:lnTo>
                  <a:lnTo>
                    <a:pt x="15" y="524"/>
                  </a:lnTo>
                  <a:lnTo>
                    <a:pt x="21" y="545"/>
                  </a:lnTo>
                  <a:lnTo>
                    <a:pt x="28" y="565"/>
                  </a:lnTo>
                  <a:lnTo>
                    <a:pt x="32" y="575"/>
                  </a:lnTo>
                  <a:lnTo>
                    <a:pt x="37" y="583"/>
                  </a:lnTo>
                  <a:lnTo>
                    <a:pt x="42" y="591"/>
                  </a:lnTo>
                  <a:lnTo>
                    <a:pt x="47" y="599"/>
                  </a:lnTo>
                  <a:lnTo>
                    <a:pt x="53" y="607"/>
                  </a:lnTo>
                  <a:lnTo>
                    <a:pt x="60" y="613"/>
                  </a:lnTo>
                  <a:lnTo>
                    <a:pt x="67" y="619"/>
                  </a:lnTo>
                  <a:lnTo>
                    <a:pt x="73" y="623"/>
                  </a:lnTo>
                  <a:lnTo>
                    <a:pt x="81" y="626"/>
                  </a:lnTo>
                  <a:lnTo>
                    <a:pt x="89" y="628"/>
                  </a:lnTo>
                  <a:lnTo>
                    <a:pt x="97" y="628"/>
                  </a:lnTo>
                  <a:lnTo>
                    <a:pt x="104" y="626"/>
                  </a:lnTo>
                  <a:lnTo>
                    <a:pt x="113" y="623"/>
                  </a:lnTo>
                  <a:lnTo>
                    <a:pt x="121" y="618"/>
                  </a:lnTo>
                  <a:lnTo>
                    <a:pt x="128" y="611"/>
                  </a:lnTo>
                  <a:lnTo>
                    <a:pt x="136" y="602"/>
                  </a:lnTo>
                  <a:lnTo>
                    <a:pt x="137" y="601"/>
                  </a:lnTo>
                  <a:lnTo>
                    <a:pt x="139" y="598"/>
                  </a:lnTo>
                  <a:lnTo>
                    <a:pt x="141" y="594"/>
                  </a:lnTo>
                  <a:lnTo>
                    <a:pt x="144" y="589"/>
                  </a:lnTo>
                  <a:lnTo>
                    <a:pt x="148" y="583"/>
                  </a:lnTo>
                  <a:lnTo>
                    <a:pt x="152" y="576"/>
                  </a:lnTo>
                  <a:lnTo>
                    <a:pt x="155" y="570"/>
                  </a:lnTo>
                  <a:lnTo>
                    <a:pt x="159" y="561"/>
                  </a:lnTo>
                  <a:lnTo>
                    <a:pt x="117" y="576"/>
                  </a:lnTo>
                  <a:lnTo>
                    <a:pt x="116" y="577"/>
                  </a:lnTo>
                  <a:lnTo>
                    <a:pt x="115" y="579"/>
                  </a:lnTo>
                  <a:lnTo>
                    <a:pt x="114" y="581"/>
                  </a:lnTo>
                  <a:lnTo>
                    <a:pt x="111" y="585"/>
                  </a:lnTo>
                  <a:lnTo>
                    <a:pt x="109" y="588"/>
                  </a:lnTo>
                  <a:lnTo>
                    <a:pt x="105" y="592"/>
                  </a:lnTo>
                  <a:lnTo>
                    <a:pt x="102" y="595"/>
                  </a:lnTo>
                  <a:lnTo>
                    <a:pt x="98" y="596"/>
                  </a:lnTo>
                  <a:lnTo>
                    <a:pt x="95" y="597"/>
                  </a:lnTo>
                  <a:lnTo>
                    <a:pt x="90" y="596"/>
                  </a:lnTo>
                  <a:lnTo>
                    <a:pt x="85" y="594"/>
                  </a:lnTo>
                  <a:lnTo>
                    <a:pt x="79" y="591"/>
                  </a:lnTo>
                  <a:lnTo>
                    <a:pt x="74" y="586"/>
                  </a:lnTo>
                  <a:lnTo>
                    <a:pt x="70" y="580"/>
                  </a:lnTo>
                  <a:lnTo>
                    <a:pt x="65" y="574"/>
                  </a:lnTo>
                  <a:lnTo>
                    <a:pt x="60" y="564"/>
                  </a:lnTo>
                  <a:lnTo>
                    <a:pt x="60" y="563"/>
                  </a:lnTo>
                  <a:lnTo>
                    <a:pt x="59" y="561"/>
                  </a:lnTo>
                  <a:lnTo>
                    <a:pt x="57" y="558"/>
                  </a:lnTo>
                  <a:lnTo>
                    <a:pt x="55" y="555"/>
                  </a:lnTo>
                  <a:lnTo>
                    <a:pt x="54" y="550"/>
                  </a:lnTo>
                  <a:lnTo>
                    <a:pt x="51" y="545"/>
                  </a:lnTo>
                  <a:lnTo>
                    <a:pt x="49" y="538"/>
                  </a:lnTo>
                  <a:lnTo>
                    <a:pt x="47" y="530"/>
                  </a:lnTo>
                  <a:lnTo>
                    <a:pt x="44" y="520"/>
                  </a:lnTo>
                  <a:lnTo>
                    <a:pt x="42" y="510"/>
                  </a:lnTo>
                  <a:lnTo>
                    <a:pt x="41" y="498"/>
                  </a:lnTo>
                  <a:lnTo>
                    <a:pt x="39" y="483"/>
                  </a:lnTo>
                  <a:lnTo>
                    <a:pt x="37" y="469"/>
                  </a:lnTo>
                  <a:lnTo>
                    <a:pt x="35" y="452"/>
                  </a:lnTo>
                  <a:lnTo>
                    <a:pt x="33" y="433"/>
                  </a:lnTo>
                  <a:lnTo>
                    <a:pt x="33" y="428"/>
                  </a:lnTo>
                  <a:lnTo>
                    <a:pt x="32" y="424"/>
                  </a:lnTo>
                  <a:lnTo>
                    <a:pt x="32" y="421"/>
                  </a:lnTo>
                  <a:lnTo>
                    <a:pt x="32" y="419"/>
                  </a:lnTo>
                  <a:lnTo>
                    <a:pt x="31" y="418"/>
                  </a:lnTo>
                  <a:lnTo>
                    <a:pt x="31" y="417"/>
                  </a:lnTo>
                  <a:lnTo>
                    <a:pt x="31" y="416"/>
                  </a:lnTo>
                  <a:lnTo>
                    <a:pt x="31" y="414"/>
                  </a:lnTo>
                  <a:lnTo>
                    <a:pt x="31" y="409"/>
                  </a:lnTo>
                  <a:lnTo>
                    <a:pt x="31" y="402"/>
                  </a:lnTo>
                  <a:lnTo>
                    <a:pt x="31" y="395"/>
                  </a:lnTo>
                  <a:lnTo>
                    <a:pt x="31" y="385"/>
                  </a:lnTo>
                  <a:lnTo>
                    <a:pt x="31" y="375"/>
                  </a:lnTo>
                  <a:lnTo>
                    <a:pt x="31" y="363"/>
                  </a:lnTo>
                  <a:lnTo>
                    <a:pt x="31" y="350"/>
                  </a:lnTo>
                  <a:lnTo>
                    <a:pt x="32" y="335"/>
                  </a:lnTo>
                  <a:lnTo>
                    <a:pt x="33" y="319"/>
                  </a:lnTo>
                  <a:lnTo>
                    <a:pt x="34" y="303"/>
                  </a:lnTo>
                  <a:lnTo>
                    <a:pt x="35" y="285"/>
                  </a:lnTo>
                  <a:lnTo>
                    <a:pt x="36" y="267"/>
                  </a:lnTo>
                  <a:lnTo>
                    <a:pt x="39" y="248"/>
                  </a:lnTo>
                  <a:lnTo>
                    <a:pt x="41" y="228"/>
                  </a:lnTo>
                  <a:lnTo>
                    <a:pt x="42" y="223"/>
                  </a:lnTo>
                  <a:lnTo>
                    <a:pt x="42" y="215"/>
                  </a:lnTo>
                  <a:lnTo>
                    <a:pt x="44" y="205"/>
                  </a:lnTo>
                  <a:lnTo>
                    <a:pt x="46" y="193"/>
                  </a:lnTo>
                  <a:lnTo>
                    <a:pt x="48" y="181"/>
                  </a:lnTo>
                  <a:lnTo>
                    <a:pt x="51" y="167"/>
                  </a:lnTo>
                  <a:lnTo>
                    <a:pt x="54" y="153"/>
                  </a:lnTo>
                  <a:lnTo>
                    <a:pt x="59" y="138"/>
                  </a:lnTo>
                  <a:lnTo>
                    <a:pt x="63" y="123"/>
                  </a:lnTo>
                  <a:lnTo>
                    <a:pt x="68" y="107"/>
                  </a:lnTo>
                  <a:lnTo>
                    <a:pt x="72" y="92"/>
                  </a:lnTo>
                  <a:lnTo>
                    <a:pt x="79" y="78"/>
                  </a:lnTo>
                  <a:lnTo>
                    <a:pt x="85" y="65"/>
                  </a:lnTo>
                  <a:lnTo>
                    <a:pt x="92" y="54"/>
                  </a:lnTo>
                  <a:lnTo>
                    <a:pt x="99" y="45"/>
                  </a:lnTo>
                  <a:lnTo>
                    <a:pt x="107" y="37"/>
                  </a:lnTo>
                  <a:lnTo>
                    <a:pt x="108" y="37"/>
                  </a:lnTo>
                  <a:lnTo>
                    <a:pt x="109" y="35"/>
                  </a:lnTo>
                  <a:lnTo>
                    <a:pt x="112" y="34"/>
                  </a:lnTo>
                  <a:lnTo>
                    <a:pt x="115" y="32"/>
                  </a:lnTo>
                  <a:lnTo>
                    <a:pt x="120" y="31"/>
                  </a:lnTo>
                  <a:lnTo>
                    <a:pt x="125" y="32"/>
                  </a:lnTo>
                  <a:lnTo>
                    <a:pt x="129" y="34"/>
                  </a:lnTo>
                  <a:lnTo>
                    <a:pt x="134" y="40"/>
                  </a:lnTo>
                  <a:lnTo>
                    <a:pt x="168" y="35"/>
                  </a:lnTo>
                </a:path>
              </a:pathLst>
            </a:custGeom>
            <a:solidFill>
              <a:srgbClr val="03030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6" name="Google Shape;306;p22"/>
            <p:cNvSpPr/>
            <p:nvPr/>
          </p:nvSpPr>
          <p:spPr>
            <a:xfrm>
              <a:off x="4520" y="2912"/>
              <a:ext cx="314" cy="824"/>
            </a:xfrm>
            <a:custGeom>
              <a:avLst/>
              <a:gdLst/>
              <a:ahLst/>
              <a:cxnLst/>
              <a:rect l="l" t="t" r="r" b="b"/>
              <a:pathLst>
                <a:path w="163" h="612" extrusionOk="0">
                  <a:moveTo>
                    <a:pt x="141" y="29"/>
                  </a:moveTo>
                  <a:lnTo>
                    <a:pt x="135" y="25"/>
                  </a:lnTo>
                  <a:lnTo>
                    <a:pt x="128" y="23"/>
                  </a:lnTo>
                  <a:lnTo>
                    <a:pt x="122" y="21"/>
                  </a:lnTo>
                  <a:lnTo>
                    <a:pt x="113" y="21"/>
                  </a:lnTo>
                  <a:lnTo>
                    <a:pt x="104" y="24"/>
                  </a:lnTo>
                  <a:lnTo>
                    <a:pt x="95" y="30"/>
                  </a:lnTo>
                  <a:lnTo>
                    <a:pt x="86" y="41"/>
                  </a:lnTo>
                  <a:lnTo>
                    <a:pt x="76" y="56"/>
                  </a:lnTo>
                  <a:lnTo>
                    <a:pt x="71" y="65"/>
                  </a:lnTo>
                  <a:lnTo>
                    <a:pt x="67" y="75"/>
                  </a:lnTo>
                  <a:lnTo>
                    <a:pt x="63" y="86"/>
                  </a:lnTo>
                  <a:lnTo>
                    <a:pt x="58" y="98"/>
                  </a:lnTo>
                  <a:lnTo>
                    <a:pt x="54" y="111"/>
                  </a:lnTo>
                  <a:lnTo>
                    <a:pt x="50" y="125"/>
                  </a:lnTo>
                  <a:lnTo>
                    <a:pt x="46" y="139"/>
                  </a:lnTo>
                  <a:lnTo>
                    <a:pt x="43" y="153"/>
                  </a:lnTo>
                  <a:lnTo>
                    <a:pt x="40" y="168"/>
                  </a:lnTo>
                  <a:lnTo>
                    <a:pt x="37" y="184"/>
                  </a:lnTo>
                  <a:lnTo>
                    <a:pt x="34" y="201"/>
                  </a:lnTo>
                  <a:lnTo>
                    <a:pt x="31" y="218"/>
                  </a:lnTo>
                  <a:lnTo>
                    <a:pt x="29" y="236"/>
                  </a:lnTo>
                  <a:lnTo>
                    <a:pt x="27" y="254"/>
                  </a:lnTo>
                  <a:lnTo>
                    <a:pt x="25" y="271"/>
                  </a:lnTo>
                  <a:lnTo>
                    <a:pt x="24" y="290"/>
                  </a:lnTo>
                  <a:lnTo>
                    <a:pt x="23" y="301"/>
                  </a:lnTo>
                  <a:lnTo>
                    <a:pt x="22" y="313"/>
                  </a:lnTo>
                  <a:lnTo>
                    <a:pt x="21" y="326"/>
                  </a:lnTo>
                  <a:lnTo>
                    <a:pt x="20" y="338"/>
                  </a:lnTo>
                  <a:lnTo>
                    <a:pt x="20" y="351"/>
                  </a:lnTo>
                  <a:lnTo>
                    <a:pt x="20" y="363"/>
                  </a:lnTo>
                  <a:lnTo>
                    <a:pt x="20" y="376"/>
                  </a:lnTo>
                  <a:lnTo>
                    <a:pt x="20" y="389"/>
                  </a:lnTo>
                  <a:lnTo>
                    <a:pt x="20" y="403"/>
                  </a:lnTo>
                  <a:lnTo>
                    <a:pt x="20" y="416"/>
                  </a:lnTo>
                  <a:lnTo>
                    <a:pt x="21" y="429"/>
                  </a:lnTo>
                  <a:lnTo>
                    <a:pt x="22" y="442"/>
                  </a:lnTo>
                  <a:lnTo>
                    <a:pt x="24" y="455"/>
                  </a:lnTo>
                  <a:lnTo>
                    <a:pt x="25" y="467"/>
                  </a:lnTo>
                  <a:lnTo>
                    <a:pt x="27" y="479"/>
                  </a:lnTo>
                  <a:lnTo>
                    <a:pt x="29" y="492"/>
                  </a:lnTo>
                  <a:lnTo>
                    <a:pt x="33" y="512"/>
                  </a:lnTo>
                  <a:lnTo>
                    <a:pt x="38" y="529"/>
                  </a:lnTo>
                  <a:lnTo>
                    <a:pt x="42" y="544"/>
                  </a:lnTo>
                  <a:lnTo>
                    <a:pt x="48" y="558"/>
                  </a:lnTo>
                  <a:lnTo>
                    <a:pt x="54" y="568"/>
                  </a:lnTo>
                  <a:lnTo>
                    <a:pt x="59" y="578"/>
                  </a:lnTo>
                  <a:lnTo>
                    <a:pt x="65" y="586"/>
                  </a:lnTo>
                  <a:lnTo>
                    <a:pt x="68" y="593"/>
                  </a:lnTo>
                  <a:lnTo>
                    <a:pt x="73" y="598"/>
                  </a:lnTo>
                  <a:lnTo>
                    <a:pt x="76" y="602"/>
                  </a:lnTo>
                  <a:lnTo>
                    <a:pt x="79" y="606"/>
                  </a:lnTo>
                  <a:lnTo>
                    <a:pt x="81" y="608"/>
                  </a:lnTo>
                  <a:lnTo>
                    <a:pt x="82" y="610"/>
                  </a:lnTo>
                  <a:lnTo>
                    <a:pt x="82" y="611"/>
                  </a:lnTo>
                  <a:lnTo>
                    <a:pt x="80" y="611"/>
                  </a:lnTo>
                  <a:lnTo>
                    <a:pt x="76" y="611"/>
                  </a:lnTo>
                  <a:lnTo>
                    <a:pt x="72" y="611"/>
                  </a:lnTo>
                  <a:lnTo>
                    <a:pt x="68" y="610"/>
                  </a:lnTo>
                  <a:lnTo>
                    <a:pt x="64" y="608"/>
                  </a:lnTo>
                  <a:lnTo>
                    <a:pt x="59" y="605"/>
                  </a:lnTo>
                  <a:lnTo>
                    <a:pt x="55" y="601"/>
                  </a:lnTo>
                  <a:lnTo>
                    <a:pt x="50" y="597"/>
                  </a:lnTo>
                  <a:lnTo>
                    <a:pt x="46" y="592"/>
                  </a:lnTo>
                  <a:lnTo>
                    <a:pt x="42" y="586"/>
                  </a:lnTo>
                  <a:lnTo>
                    <a:pt x="39" y="580"/>
                  </a:lnTo>
                  <a:lnTo>
                    <a:pt x="35" y="573"/>
                  </a:lnTo>
                  <a:lnTo>
                    <a:pt x="32" y="565"/>
                  </a:lnTo>
                  <a:lnTo>
                    <a:pt x="28" y="558"/>
                  </a:lnTo>
                  <a:lnTo>
                    <a:pt x="25" y="549"/>
                  </a:lnTo>
                  <a:lnTo>
                    <a:pt x="22" y="539"/>
                  </a:lnTo>
                  <a:lnTo>
                    <a:pt x="19" y="529"/>
                  </a:lnTo>
                  <a:lnTo>
                    <a:pt x="16" y="518"/>
                  </a:lnTo>
                  <a:lnTo>
                    <a:pt x="14" y="512"/>
                  </a:lnTo>
                  <a:lnTo>
                    <a:pt x="14" y="506"/>
                  </a:lnTo>
                  <a:lnTo>
                    <a:pt x="12" y="499"/>
                  </a:lnTo>
                  <a:lnTo>
                    <a:pt x="10" y="491"/>
                  </a:lnTo>
                  <a:lnTo>
                    <a:pt x="8" y="482"/>
                  </a:lnTo>
                  <a:lnTo>
                    <a:pt x="7" y="472"/>
                  </a:lnTo>
                  <a:lnTo>
                    <a:pt x="5" y="461"/>
                  </a:lnTo>
                  <a:lnTo>
                    <a:pt x="4" y="450"/>
                  </a:lnTo>
                  <a:lnTo>
                    <a:pt x="2" y="436"/>
                  </a:lnTo>
                  <a:lnTo>
                    <a:pt x="1" y="420"/>
                  </a:lnTo>
                  <a:lnTo>
                    <a:pt x="0" y="403"/>
                  </a:lnTo>
                  <a:lnTo>
                    <a:pt x="0" y="382"/>
                  </a:lnTo>
                  <a:lnTo>
                    <a:pt x="0" y="361"/>
                  </a:lnTo>
                  <a:lnTo>
                    <a:pt x="1" y="337"/>
                  </a:lnTo>
                  <a:lnTo>
                    <a:pt x="2" y="310"/>
                  </a:lnTo>
                  <a:lnTo>
                    <a:pt x="3" y="280"/>
                  </a:lnTo>
                  <a:lnTo>
                    <a:pt x="3" y="279"/>
                  </a:lnTo>
                  <a:lnTo>
                    <a:pt x="4" y="274"/>
                  </a:lnTo>
                  <a:lnTo>
                    <a:pt x="5" y="267"/>
                  </a:lnTo>
                  <a:lnTo>
                    <a:pt x="5" y="257"/>
                  </a:lnTo>
                  <a:lnTo>
                    <a:pt x="7" y="246"/>
                  </a:lnTo>
                  <a:lnTo>
                    <a:pt x="9" y="232"/>
                  </a:lnTo>
                  <a:lnTo>
                    <a:pt x="10" y="217"/>
                  </a:lnTo>
                  <a:lnTo>
                    <a:pt x="13" y="201"/>
                  </a:lnTo>
                  <a:lnTo>
                    <a:pt x="15" y="183"/>
                  </a:lnTo>
                  <a:lnTo>
                    <a:pt x="20" y="165"/>
                  </a:lnTo>
                  <a:lnTo>
                    <a:pt x="24" y="146"/>
                  </a:lnTo>
                  <a:lnTo>
                    <a:pt x="29" y="128"/>
                  </a:lnTo>
                  <a:lnTo>
                    <a:pt x="34" y="108"/>
                  </a:lnTo>
                  <a:lnTo>
                    <a:pt x="40" y="89"/>
                  </a:lnTo>
                  <a:lnTo>
                    <a:pt x="46" y="71"/>
                  </a:lnTo>
                  <a:lnTo>
                    <a:pt x="54" y="54"/>
                  </a:lnTo>
                  <a:lnTo>
                    <a:pt x="55" y="51"/>
                  </a:lnTo>
                  <a:lnTo>
                    <a:pt x="59" y="46"/>
                  </a:lnTo>
                  <a:lnTo>
                    <a:pt x="65" y="37"/>
                  </a:lnTo>
                  <a:lnTo>
                    <a:pt x="72" y="27"/>
                  </a:lnTo>
                  <a:lnTo>
                    <a:pt x="81" y="17"/>
                  </a:lnTo>
                  <a:lnTo>
                    <a:pt x="91" y="8"/>
                  </a:lnTo>
                  <a:lnTo>
                    <a:pt x="102" y="2"/>
                  </a:lnTo>
                  <a:lnTo>
                    <a:pt x="115" y="0"/>
                  </a:lnTo>
                  <a:lnTo>
                    <a:pt x="116" y="0"/>
                  </a:lnTo>
                  <a:lnTo>
                    <a:pt x="119" y="0"/>
                  </a:lnTo>
                  <a:lnTo>
                    <a:pt x="122" y="0"/>
                  </a:lnTo>
                  <a:lnTo>
                    <a:pt x="127" y="2"/>
                  </a:lnTo>
                  <a:lnTo>
                    <a:pt x="133" y="5"/>
                  </a:lnTo>
                  <a:lnTo>
                    <a:pt x="140" y="11"/>
                  </a:lnTo>
                  <a:lnTo>
                    <a:pt x="148" y="18"/>
                  </a:lnTo>
                  <a:lnTo>
                    <a:pt x="155" y="29"/>
                  </a:lnTo>
                  <a:lnTo>
                    <a:pt x="160" y="39"/>
                  </a:lnTo>
                  <a:lnTo>
                    <a:pt x="162" y="44"/>
                  </a:lnTo>
                  <a:lnTo>
                    <a:pt x="159" y="44"/>
                  </a:lnTo>
                  <a:lnTo>
                    <a:pt x="155" y="42"/>
                  </a:lnTo>
                  <a:lnTo>
                    <a:pt x="150" y="38"/>
                  </a:lnTo>
                  <a:lnTo>
                    <a:pt x="146" y="33"/>
                  </a:lnTo>
                  <a:lnTo>
                    <a:pt x="142" y="30"/>
                  </a:lnTo>
                  <a:lnTo>
                    <a:pt x="141" y="29"/>
                  </a:lnTo>
                </a:path>
              </a:pathLst>
            </a:custGeom>
            <a:solidFill>
              <a:srgbClr val="03030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7" name="Google Shape;307;p22"/>
            <p:cNvSpPr/>
            <p:nvPr/>
          </p:nvSpPr>
          <p:spPr>
            <a:xfrm>
              <a:off x="4521" y="2912"/>
              <a:ext cx="310" cy="811"/>
            </a:xfrm>
            <a:custGeom>
              <a:avLst/>
              <a:gdLst/>
              <a:ahLst/>
              <a:cxnLst/>
              <a:rect l="l" t="t" r="r" b="b"/>
              <a:pathLst>
                <a:path w="161" h="602" extrusionOk="0">
                  <a:moveTo>
                    <a:pt x="26" y="491"/>
                  </a:moveTo>
                  <a:lnTo>
                    <a:pt x="24" y="478"/>
                  </a:lnTo>
                  <a:lnTo>
                    <a:pt x="22" y="466"/>
                  </a:lnTo>
                  <a:lnTo>
                    <a:pt x="21" y="453"/>
                  </a:lnTo>
                  <a:lnTo>
                    <a:pt x="19" y="440"/>
                  </a:lnTo>
                  <a:lnTo>
                    <a:pt x="19" y="427"/>
                  </a:lnTo>
                  <a:lnTo>
                    <a:pt x="18" y="414"/>
                  </a:lnTo>
                  <a:lnTo>
                    <a:pt x="18" y="401"/>
                  </a:lnTo>
                  <a:lnTo>
                    <a:pt x="17" y="388"/>
                  </a:lnTo>
                  <a:lnTo>
                    <a:pt x="17" y="375"/>
                  </a:lnTo>
                  <a:lnTo>
                    <a:pt x="17" y="362"/>
                  </a:lnTo>
                  <a:lnTo>
                    <a:pt x="18" y="349"/>
                  </a:lnTo>
                  <a:lnTo>
                    <a:pt x="18" y="337"/>
                  </a:lnTo>
                  <a:lnTo>
                    <a:pt x="19" y="324"/>
                  </a:lnTo>
                  <a:lnTo>
                    <a:pt x="19" y="311"/>
                  </a:lnTo>
                  <a:lnTo>
                    <a:pt x="20" y="299"/>
                  </a:lnTo>
                  <a:lnTo>
                    <a:pt x="21" y="288"/>
                  </a:lnTo>
                  <a:lnTo>
                    <a:pt x="23" y="269"/>
                  </a:lnTo>
                  <a:lnTo>
                    <a:pt x="24" y="251"/>
                  </a:lnTo>
                  <a:lnTo>
                    <a:pt x="27" y="234"/>
                  </a:lnTo>
                  <a:lnTo>
                    <a:pt x="29" y="216"/>
                  </a:lnTo>
                  <a:lnTo>
                    <a:pt x="32" y="199"/>
                  </a:lnTo>
                  <a:lnTo>
                    <a:pt x="34" y="183"/>
                  </a:lnTo>
                  <a:lnTo>
                    <a:pt x="38" y="167"/>
                  </a:lnTo>
                  <a:lnTo>
                    <a:pt x="40" y="151"/>
                  </a:lnTo>
                  <a:lnTo>
                    <a:pt x="44" y="137"/>
                  </a:lnTo>
                  <a:lnTo>
                    <a:pt x="48" y="123"/>
                  </a:lnTo>
                  <a:lnTo>
                    <a:pt x="52" y="109"/>
                  </a:lnTo>
                  <a:lnTo>
                    <a:pt x="56" y="97"/>
                  </a:lnTo>
                  <a:lnTo>
                    <a:pt x="61" y="85"/>
                  </a:lnTo>
                  <a:lnTo>
                    <a:pt x="65" y="73"/>
                  </a:lnTo>
                  <a:lnTo>
                    <a:pt x="69" y="63"/>
                  </a:lnTo>
                  <a:lnTo>
                    <a:pt x="74" y="54"/>
                  </a:lnTo>
                  <a:lnTo>
                    <a:pt x="84" y="40"/>
                  </a:lnTo>
                  <a:lnTo>
                    <a:pt x="93" y="29"/>
                  </a:lnTo>
                  <a:lnTo>
                    <a:pt x="103" y="22"/>
                  </a:lnTo>
                  <a:lnTo>
                    <a:pt x="112" y="19"/>
                  </a:lnTo>
                  <a:lnTo>
                    <a:pt x="120" y="19"/>
                  </a:lnTo>
                  <a:lnTo>
                    <a:pt x="127" y="21"/>
                  </a:lnTo>
                  <a:lnTo>
                    <a:pt x="134" y="24"/>
                  </a:lnTo>
                  <a:lnTo>
                    <a:pt x="140" y="28"/>
                  </a:lnTo>
                  <a:lnTo>
                    <a:pt x="141" y="29"/>
                  </a:lnTo>
                  <a:lnTo>
                    <a:pt x="145" y="33"/>
                  </a:lnTo>
                  <a:lnTo>
                    <a:pt x="149" y="37"/>
                  </a:lnTo>
                  <a:lnTo>
                    <a:pt x="154" y="41"/>
                  </a:lnTo>
                  <a:lnTo>
                    <a:pt x="158" y="43"/>
                  </a:lnTo>
                  <a:lnTo>
                    <a:pt x="160" y="43"/>
                  </a:lnTo>
                  <a:lnTo>
                    <a:pt x="159" y="39"/>
                  </a:lnTo>
                  <a:lnTo>
                    <a:pt x="153" y="29"/>
                  </a:lnTo>
                  <a:lnTo>
                    <a:pt x="146" y="18"/>
                  </a:lnTo>
                  <a:lnTo>
                    <a:pt x="138" y="11"/>
                  </a:lnTo>
                  <a:lnTo>
                    <a:pt x="132" y="6"/>
                  </a:lnTo>
                  <a:lnTo>
                    <a:pt x="125" y="3"/>
                  </a:lnTo>
                  <a:lnTo>
                    <a:pt x="120" y="1"/>
                  </a:lnTo>
                  <a:lnTo>
                    <a:pt x="117" y="0"/>
                  </a:lnTo>
                  <a:lnTo>
                    <a:pt x="115" y="0"/>
                  </a:lnTo>
                  <a:lnTo>
                    <a:pt x="114" y="0"/>
                  </a:lnTo>
                  <a:lnTo>
                    <a:pt x="101" y="2"/>
                  </a:lnTo>
                  <a:lnTo>
                    <a:pt x="91" y="8"/>
                  </a:lnTo>
                  <a:lnTo>
                    <a:pt x="80" y="17"/>
                  </a:lnTo>
                  <a:lnTo>
                    <a:pt x="71" y="27"/>
                  </a:lnTo>
                  <a:lnTo>
                    <a:pt x="64" y="38"/>
                  </a:lnTo>
                  <a:lnTo>
                    <a:pt x="59" y="47"/>
                  </a:lnTo>
                  <a:lnTo>
                    <a:pt x="55" y="52"/>
                  </a:lnTo>
                  <a:lnTo>
                    <a:pt x="54" y="54"/>
                  </a:lnTo>
                  <a:lnTo>
                    <a:pt x="46" y="71"/>
                  </a:lnTo>
                  <a:lnTo>
                    <a:pt x="40" y="90"/>
                  </a:lnTo>
                  <a:lnTo>
                    <a:pt x="34" y="108"/>
                  </a:lnTo>
                  <a:lnTo>
                    <a:pt x="29" y="128"/>
                  </a:lnTo>
                  <a:lnTo>
                    <a:pt x="24" y="147"/>
                  </a:lnTo>
                  <a:lnTo>
                    <a:pt x="19" y="165"/>
                  </a:lnTo>
                  <a:lnTo>
                    <a:pt x="16" y="183"/>
                  </a:lnTo>
                  <a:lnTo>
                    <a:pt x="13" y="201"/>
                  </a:lnTo>
                  <a:lnTo>
                    <a:pt x="11" y="218"/>
                  </a:lnTo>
                  <a:lnTo>
                    <a:pt x="9" y="233"/>
                  </a:lnTo>
                  <a:lnTo>
                    <a:pt x="7" y="247"/>
                  </a:lnTo>
                  <a:lnTo>
                    <a:pt x="6" y="257"/>
                  </a:lnTo>
                  <a:lnTo>
                    <a:pt x="4" y="267"/>
                  </a:lnTo>
                  <a:lnTo>
                    <a:pt x="4" y="274"/>
                  </a:lnTo>
                  <a:lnTo>
                    <a:pt x="4" y="279"/>
                  </a:lnTo>
                  <a:lnTo>
                    <a:pt x="4" y="281"/>
                  </a:lnTo>
                  <a:lnTo>
                    <a:pt x="2" y="309"/>
                  </a:lnTo>
                  <a:lnTo>
                    <a:pt x="1" y="335"/>
                  </a:lnTo>
                  <a:lnTo>
                    <a:pt x="0" y="357"/>
                  </a:lnTo>
                  <a:lnTo>
                    <a:pt x="0" y="379"/>
                  </a:lnTo>
                  <a:lnTo>
                    <a:pt x="0" y="397"/>
                  </a:lnTo>
                  <a:lnTo>
                    <a:pt x="1" y="415"/>
                  </a:lnTo>
                  <a:lnTo>
                    <a:pt x="2" y="430"/>
                  </a:lnTo>
                  <a:lnTo>
                    <a:pt x="3" y="444"/>
                  </a:lnTo>
                  <a:lnTo>
                    <a:pt x="4" y="455"/>
                  </a:lnTo>
                  <a:lnTo>
                    <a:pt x="6" y="466"/>
                  </a:lnTo>
                  <a:lnTo>
                    <a:pt x="7" y="475"/>
                  </a:lnTo>
                  <a:lnTo>
                    <a:pt x="9" y="484"/>
                  </a:lnTo>
                  <a:lnTo>
                    <a:pt x="11" y="492"/>
                  </a:lnTo>
                  <a:lnTo>
                    <a:pt x="13" y="500"/>
                  </a:lnTo>
                  <a:lnTo>
                    <a:pt x="13" y="506"/>
                  </a:lnTo>
                  <a:lnTo>
                    <a:pt x="15" y="513"/>
                  </a:lnTo>
                  <a:lnTo>
                    <a:pt x="18" y="523"/>
                  </a:lnTo>
                  <a:lnTo>
                    <a:pt x="20" y="533"/>
                  </a:lnTo>
                  <a:lnTo>
                    <a:pt x="23" y="542"/>
                  </a:lnTo>
                  <a:lnTo>
                    <a:pt x="26" y="550"/>
                  </a:lnTo>
                  <a:lnTo>
                    <a:pt x="29" y="557"/>
                  </a:lnTo>
                  <a:lnTo>
                    <a:pt x="33" y="565"/>
                  </a:lnTo>
                  <a:lnTo>
                    <a:pt x="36" y="571"/>
                  </a:lnTo>
                  <a:lnTo>
                    <a:pt x="39" y="577"/>
                  </a:lnTo>
                  <a:lnTo>
                    <a:pt x="42" y="582"/>
                  </a:lnTo>
                  <a:lnTo>
                    <a:pt x="46" y="587"/>
                  </a:lnTo>
                  <a:lnTo>
                    <a:pt x="49" y="591"/>
                  </a:lnTo>
                  <a:lnTo>
                    <a:pt x="53" y="594"/>
                  </a:lnTo>
                  <a:lnTo>
                    <a:pt x="57" y="597"/>
                  </a:lnTo>
                  <a:lnTo>
                    <a:pt x="61" y="599"/>
                  </a:lnTo>
                  <a:lnTo>
                    <a:pt x="64" y="600"/>
                  </a:lnTo>
                  <a:lnTo>
                    <a:pt x="68" y="601"/>
                  </a:lnTo>
                  <a:lnTo>
                    <a:pt x="70" y="601"/>
                  </a:lnTo>
                  <a:lnTo>
                    <a:pt x="72" y="600"/>
                  </a:lnTo>
                  <a:lnTo>
                    <a:pt x="73" y="599"/>
                  </a:lnTo>
                  <a:lnTo>
                    <a:pt x="72" y="598"/>
                  </a:lnTo>
                  <a:lnTo>
                    <a:pt x="70" y="596"/>
                  </a:lnTo>
                  <a:lnTo>
                    <a:pt x="68" y="593"/>
                  </a:lnTo>
                  <a:lnTo>
                    <a:pt x="65" y="589"/>
                  </a:lnTo>
                  <a:lnTo>
                    <a:pt x="61" y="584"/>
                  </a:lnTo>
                  <a:lnTo>
                    <a:pt x="57" y="578"/>
                  </a:lnTo>
                  <a:lnTo>
                    <a:pt x="53" y="570"/>
                  </a:lnTo>
                  <a:lnTo>
                    <a:pt x="48" y="561"/>
                  </a:lnTo>
                  <a:lnTo>
                    <a:pt x="43" y="551"/>
                  </a:lnTo>
                  <a:lnTo>
                    <a:pt x="39" y="539"/>
                  </a:lnTo>
                  <a:lnTo>
                    <a:pt x="34" y="525"/>
                  </a:lnTo>
                  <a:lnTo>
                    <a:pt x="30" y="509"/>
                  </a:lnTo>
                  <a:lnTo>
                    <a:pt x="26" y="491"/>
                  </a:lnTo>
                </a:path>
              </a:pathLst>
            </a:custGeom>
            <a:solidFill>
              <a:srgbClr val="12121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8" name="Google Shape;308;p22"/>
            <p:cNvSpPr/>
            <p:nvPr/>
          </p:nvSpPr>
          <p:spPr>
            <a:xfrm>
              <a:off x="4524" y="2914"/>
              <a:ext cx="308" cy="795"/>
            </a:xfrm>
            <a:custGeom>
              <a:avLst/>
              <a:gdLst/>
              <a:ahLst/>
              <a:cxnLst/>
              <a:rect l="l" t="t" r="r" b="b"/>
              <a:pathLst>
                <a:path w="160" h="590" extrusionOk="0">
                  <a:moveTo>
                    <a:pt x="23" y="489"/>
                  </a:moveTo>
                  <a:lnTo>
                    <a:pt x="21" y="476"/>
                  </a:lnTo>
                  <a:lnTo>
                    <a:pt x="19" y="463"/>
                  </a:lnTo>
                  <a:lnTo>
                    <a:pt x="18" y="451"/>
                  </a:lnTo>
                  <a:lnTo>
                    <a:pt x="17" y="438"/>
                  </a:lnTo>
                  <a:lnTo>
                    <a:pt x="16" y="425"/>
                  </a:lnTo>
                  <a:lnTo>
                    <a:pt x="15" y="412"/>
                  </a:lnTo>
                  <a:lnTo>
                    <a:pt x="15" y="398"/>
                  </a:lnTo>
                  <a:lnTo>
                    <a:pt x="15" y="385"/>
                  </a:lnTo>
                  <a:lnTo>
                    <a:pt x="15" y="372"/>
                  </a:lnTo>
                  <a:lnTo>
                    <a:pt x="15" y="359"/>
                  </a:lnTo>
                  <a:lnTo>
                    <a:pt x="15" y="345"/>
                  </a:lnTo>
                  <a:lnTo>
                    <a:pt x="16" y="333"/>
                  </a:lnTo>
                  <a:lnTo>
                    <a:pt x="16" y="321"/>
                  </a:lnTo>
                  <a:lnTo>
                    <a:pt x="17" y="308"/>
                  </a:lnTo>
                  <a:lnTo>
                    <a:pt x="18" y="296"/>
                  </a:lnTo>
                  <a:lnTo>
                    <a:pt x="18" y="284"/>
                  </a:lnTo>
                  <a:lnTo>
                    <a:pt x="20" y="265"/>
                  </a:lnTo>
                  <a:lnTo>
                    <a:pt x="22" y="247"/>
                  </a:lnTo>
                  <a:lnTo>
                    <a:pt x="24" y="230"/>
                  </a:lnTo>
                  <a:lnTo>
                    <a:pt x="27" y="213"/>
                  </a:lnTo>
                  <a:lnTo>
                    <a:pt x="29" y="196"/>
                  </a:lnTo>
                  <a:lnTo>
                    <a:pt x="33" y="179"/>
                  </a:lnTo>
                  <a:lnTo>
                    <a:pt x="36" y="164"/>
                  </a:lnTo>
                  <a:lnTo>
                    <a:pt x="39" y="148"/>
                  </a:lnTo>
                  <a:lnTo>
                    <a:pt x="42" y="134"/>
                  </a:lnTo>
                  <a:lnTo>
                    <a:pt x="46" y="120"/>
                  </a:lnTo>
                  <a:lnTo>
                    <a:pt x="50" y="106"/>
                  </a:lnTo>
                  <a:lnTo>
                    <a:pt x="54" y="94"/>
                  </a:lnTo>
                  <a:lnTo>
                    <a:pt x="58" y="82"/>
                  </a:lnTo>
                  <a:lnTo>
                    <a:pt x="63" y="71"/>
                  </a:lnTo>
                  <a:lnTo>
                    <a:pt x="67" y="60"/>
                  </a:lnTo>
                  <a:lnTo>
                    <a:pt x="72" y="51"/>
                  </a:lnTo>
                  <a:lnTo>
                    <a:pt x="82" y="37"/>
                  </a:lnTo>
                  <a:lnTo>
                    <a:pt x="92" y="26"/>
                  </a:lnTo>
                  <a:lnTo>
                    <a:pt x="101" y="19"/>
                  </a:lnTo>
                  <a:lnTo>
                    <a:pt x="110" y="17"/>
                  </a:lnTo>
                  <a:lnTo>
                    <a:pt x="119" y="17"/>
                  </a:lnTo>
                  <a:lnTo>
                    <a:pt x="126" y="18"/>
                  </a:lnTo>
                  <a:lnTo>
                    <a:pt x="132" y="22"/>
                  </a:lnTo>
                  <a:lnTo>
                    <a:pt x="138" y="25"/>
                  </a:lnTo>
                  <a:lnTo>
                    <a:pt x="140" y="27"/>
                  </a:lnTo>
                  <a:lnTo>
                    <a:pt x="144" y="30"/>
                  </a:lnTo>
                  <a:lnTo>
                    <a:pt x="148" y="35"/>
                  </a:lnTo>
                  <a:lnTo>
                    <a:pt x="153" y="39"/>
                  </a:lnTo>
                  <a:lnTo>
                    <a:pt x="157" y="42"/>
                  </a:lnTo>
                  <a:lnTo>
                    <a:pt x="159" y="41"/>
                  </a:lnTo>
                  <a:lnTo>
                    <a:pt x="157" y="37"/>
                  </a:lnTo>
                  <a:lnTo>
                    <a:pt x="152" y="28"/>
                  </a:lnTo>
                  <a:lnTo>
                    <a:pt x="145" y="18"/>
                  </a:lnTo>
                  <a:lnTo>
                    <a:pt x="137" y="11"/>
                  </a:lnTo>
                  <a:lnTo>
                    <a:pt x="130" y="6"/>
                  </a:lnTo>
                  <a:lnTo>
                    <a:pt x="124" y="3"/>
                  </a:lnTo>
                  <a:lnTo>
                    <a:pt x="119" y="1"/>
                  </a:lnTo>
                  <a:lnTo>
                    <a:pt x="116" y="0"/>
                  </a:lnTo>
                  <a:lnTo>
                    <a:pt x="114" y="0"/>
                  </a:lnTo>
                  <a:lnTo>
                    <a:pt x="113" y="0"/>
                  </a:lnTo>
                  <a:lnTo>
                    <a:pt x="100" y="2"/>
                  </a:lnTo>
                  <a:lnTo>
                    <a:pt x="90" y="8"/>
                  </a:lnTo>
                  <a:lnTo>
                    <a:pt x="79" y="17"/>
                  </a:lnTo>
                  <a:lnTo>
                    <a:pt x="71" y="27"/>
                  </a:lnTo>
                  <a:lnTo>
                    <a:pt x="64" y="37"/>
                  </a:lnTo>
                  <a:lnTo>
                    <a:pt x="58" y="46"/>
                  </a:lnTo>
                  <a:lnTo>
                    <a:pt x="55" y="51"/>
                  </a:lnTo>
                  <a:lnTo>
                    <a:pt x="54" y="53"/>
                  </a:lnTo>
                  <a:lnTo>
                    <a:pt x="46" y="70"/>
                  </a:lnTo>
                  <a:lnTo>
                    <a:pt x="40" y="89"/>
                  </a:lnTo>
                  <a:lnTo>
                    <a:pt x="34" y="108"/>
                  </a:lnTo>
                  <a:lnTo>
                    <a:pt x="28" y="127"/>
                  </a:lnTo>
                  <a:lnTo>
                    <a:pt x="23" y="146"/>
                  </a:lnTo>
                  <a:lnTo>
                    <a:pt x="19" y="164"/>
                  </a:lnTo>
                  <a:lnTo>
                    <a:pt x="16" y="183"/>
                  </a:lnTo>
                  <a:lnTo>
                    <a:pt x="13" y="201"/>
                  </a:lnTo>
                  <a:lnTo>
                    <a:pt x="11" y="217"/>
                  </a:lnTo>
                  <a:lnTo>
                    <a:pt x="8" y="232"/>
                  </a:lnTo>
                  <a:lnTo>
                    <a:pt x="7" y="245"/>
                  </a:lnTo>
                  <a:lnTo>
                    <a:pt x="6" y="257"/>
                  </a:lnTo>
                  <a:lnTo>
                    <a:pt x="4" y="267"/>
                  </a:lnTo>
                  <a:lnTo>
                    <a:pt x="4" y="274"/>
                  </a:lnTo>
                  <a:lnTo>
                    <a:pt x="3" y="279"/>
                  </a:lnTo>
                  <a:lnTo>
                    <a:pt x="3" y="280"/>
                  </a:lnTo>
                  <a:lnTo>
                    <a:pt x="2" y="307"/>
                  </a:lnTo>
                  <a:lnTo>
                    <a:pt x="1" y="332"/>
                  </a:lnTo>
                  <a:lnTo>
                    <a:pt x="0" y="353"/>
                  </a:lnTo>
                  <a:lnTo>
                    <a:pt x="0" y="374"/>
                  </a:lnTo>
                  <a:lnTo>
                    <a:pt x="0" y="392"/>
                  </a:lnTo>
                  <a:lnTo>
                    <a:pt x="1" y="409"/>
                  </a:lnTo>
                  <a:lnTo>
                    <a:pt x="1" y="423"/>
                  </a:lnTo>
                  <a:lnTo>
                    <a:pt x="2" y="436"/>
                  </a:lnTo>
                  <a:lnTo>
                    <a:pt x="3" y="447"/>
                  </a:lnTo>
                  <a:lnTo>
                    <a:pt x="5" y="458"/>
                  </a:lnTo>
                  <a:lnTo>
                    <a:pt x="6" y="468"/>
                  </a:lnTo>
                  <a:lnTo>
                    <a:pt x="8" y="476"/>
                  </a:lnTo>
                  <a:lnTo>
                    <a:pt x="9" y="485"/>
                  </a:lnTo>
                  <a:lnTo>
                    <a:pt x="11" y="492"/>
                  </a:lnTo>
                  <a:lnTo>
                    <a:pt x="13" y="499"/>
                  </a:lnTo>
                  <a:lnTo>
                    <a:pt x="13" y="506"/>
                  </a:lnTo>
                  <a:lnTo>
                    <a:pt x="16" y="516"/>
                  </a:lnTo>
                  <a:lnTo>
                    <a:pt x="18" y="526"/>
                  </a:lnTo>
                  <a:lnTo>
                    <a:pt x="21" y="534"/>
                  </a:lnTo>
                  <a:lnTo>
                    <a:pt x="24" y="541"/>
                  </a:lnTo>
                  <a:lnTo>
                    <a:pt x="27" y="548"/>
                  </a:lnTo>
                  <a:lnTo>
                    <a:pt x="30" y="555"/>
                  </a:lnTo>
                  <a:lnTo>
                    <a:pt x="33" y="561"/>
                  </a:lnTo>
                  <a:lnTo>
                    <a:pt x="36" y="567"/>
                  </a:lnTo>
                  <a:lnTo>
                    <a:pt x="39" y="572"/>
                  </a:lnTo>
                  <a:lnTo>
                    <a:pt x="41" y="576"/>
                  </a:lnTo>
                  <a:lnTo>
                    <a:pt x="44" y="580"/>
                  </a:lnTo>
                  <a:lnTo>
                    <a:pt x="47" y="583"/>
                  </a:lnTo>
                  <a:lnTo>
                    <a:pt x="50" y="585"/>
                  </a:lnTo>
                  <a:lnTo>
                    <a:pt x="53" y="587"/>
                  </a:lnTo>
                  <a:lnTo>
                    <a:pt x="57" y="588"/>
                  </a:lnTo>
                  <a:lnTo>
                    <a:pt x="60" y="589"/>
                  </a:lnTo>
                  <a:lnTo>
                    <a:pt x="62" y="589"/>
                  </a:lnTo>
                  <a:lnTo>
                    <a:pt x="63" y="589"/>
                  </a:lnTo>
                  <a:lnTo>
                    <a:pt x="63" y="588"/>
                  </a:lnTo>
                  <a:lnTo>
                    <a:pt x="63" y="587"/>
                  </a:lnTo>
                  <a:lnTo>
                    <a:pt x="61" y="585"/>
                  </a:lnTo>
                  <a:lnTo>
                    <a:pt x="59" y="582"/>
                  </a:lnTo>
                  <a:lnTo>
                    <a:pt x="57" y="579"/>
                  </a:lnTo>
                  <a:lnTo>
                    <a:pt x="53" y="574"/>
                  </a:lnTo>
                  <a:lnTo>
                    <a:pt x="50" y="568"/>
                  </a:lnTo>
                  <a:lnTo>
                    <a:pt x="46" y="561"/>
                  </a:lnTo>
                  <a:lnTo>
                    <a:pt x="42" y="553"/>
                  </a:lnTo>
                  <a:lnTo>
                    <a:pt x="39" y="543"/>
                  </a:lnTo>
                  <a:lnTo>
                    <a:pt x="35" y="533"/>
                  </a:lnTo>
                  <a:lnTo>
                    <a:pt x="31" y="520"/>
                  </a:lnTo>
                  <a:lnTo>
                    <a:pt x="27" y="505"/>
                  </a:lnTo>
                  <a:lnTo>
                    <a:pt x="23" y="489"/>
                  </a:lnTo>
                </a:path>
              </a:pathLst>
            </a:custGeom>
            <a:solidFill>
              <a:srgbClr val="21212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309" name="Google Shape;309;p22"/>
            <p:cNvCxnSpPr/>
            <p:nvPr/>
          </p:nvCxnSpPr>
          <p:spPr>
            <a:xfrm rot="10800000">
              <a:off x="4854" y="3458"/>
              <a:ext cx="80" cy="22"/>
            </a:xfrm>
            <a:prstGeom prst="straightConnector1">
              <a:avLst/>
            </a:prstGeom>
            <a:noFill/>
            <a:ln w="12600" cap="sq" cmpd="sng">
              <a:solidFill>
                <a:srgbClr val="F2FFFF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cxnSp>
          <p:nvCxnSpPr>
            <p:cNvPr id="310" name="Google Shape;310;p22"/>
            <p:cNvCxnSpPr/>
            <p:nvPr/>
          </p:nvCxnSpPr>
          <p:spPr>
            <a:xfrm rot="10800000">
              <a:off x="4822" y="3005"/>
              <a:ext cx="80" cy="22"/>
            </a:xfrm>
            <a:prstGeom prst="straightConnector1">
              <a:avLst/>
            </a:prstGeom>
            <a:noFill/>
            <a:ln w="12600" cap="sq" cmpd="sng">
              <a:solidFill>
                <a:srgbClr val="F2FFFF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  <p:sp>
          <p:nvSpPr>
            <p:cNvPr id="311" name="Google Shape;311;p22"/>
            <p:cNvSpPr/>
            <p:nvPr/>
          </p:nvSpPr>
          <p:spPr>
            <a:xfrm>
              <a:off x="4675" y="2948"/>
              <a:ext cx="221" cy="764"/>
            </a:xfrm>
            <a:custGeom>
              <a:avLst/>
              <a:gdLst/>
              <a:ahLst/>
              <a:cxnLst/>
              <a:rect l="l" t="t" r="r" b="b"/>
              <a:pathLst>
                <a:path w="116" h="567" extrusionOk="0">
                  <a:moveTo>
                    <a:pt x="38" y="0"/>
                  </a:moveTo>
                  <a:lnTo>
                    <a:pt x="38" y="0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47" y="1"/>
                  </a:lnTo>
                  <a:lnTo>
                    <a:pt x="50" y="2"/>
                  </a:lnTo>
                  <a:lnTo>
                    <a:pt x="54" y="3"/>
                  </a:lnTo>
                  <a:lnTo>
                    <a:pt x="59" y="5"/>
                  </a:lnTo>
                  <a:lnTo>
                    <a:pt x="63" y="8"/>
                  </a:lnTo>
                  <a:lnTo>
                    <a:pt x="65" y="10"/>
                  </a:lnTo>
                  <a:lnTo>
                    <a:pt x="67" y="13"/>
                  </a:lnTo>
                  <a:lnTo>
                    <a:pt x="69" y="16"/>
                  </a:lnTo>
                  <a:lnTo>
                    <a:pt x="72" y="20"/>
                  </a:lnTo>
                  <a:lnTo>
                    <a:pt x="75" y="24"/>
                  </a:lnTo>
                  <a:lnTo>
                    <a:pt x="77" y="29"/>
                  </a:lnTo>
                  <a:lnTo>
                    <a:pt x="81" y="34"/>
                  </a:lnTo>
                  <a:lnTo>
                    <a:pt x="83" y="40"/>
                  </a:lnTo>
                  <a:lnTo>
                    <a:pt x="86" y="46"/>
                  </a:lnTo>
                  <a:lnTo>
                    <a:pt x="89" y="53"/>
                  </a:lnTo>
                  <a:lnTo>
                    <a:pt x="91" y="60"/>
                  </a:lnTo>
                  <a:lnTo>
                    <a:pt x="94" y="68"/>
                  </a:lnTo>
                  <a:lnTo>
                    <a:pt x="97" y="77"/>
                  </a:lnTo>
                  <a:lnTo>
                    <a:pt x="100" y="85"/>
                  </a:lnTo>
                  <a:lnTo>
                    <a:pt x="102" y="95"/>
                  </a:lnTo>
                  <a:lnTo>
                    <a:pt x="104" y="105"/>
                  </a:lnTo>
                  <a:lnTo>
                    <a:pt x="105" y="113"/>
                  </a:lnTo>
                  <a:lnTo>
                    <a:pt x="106" y="121"/>
                  </a:lnTo>
                  <a:lnTo>
                    <a:pt x="107" y="130"/>
                  </a:lnTo>
                  <a:lnTo>
                    <a:pt x="108" y="140"/>
                  </a:lnTo>
                  <a:lnTo>
                    <a:pt x="110" y="149"/>
                  </a:lnTo>
                  <a:lnTo>
                    <a:pt x="111" y="160"/>
                  </a:lnTo>
                  <a:lnTo>
                    <a:pt x="112" y="172"/>
                  </a:lnTo>
                  <a:lnTo>
                    <a:pt x="113" y="184"/>
                  </a:lnTo>
                  <a:lnTo>
                    <a:pt x="113" y="196"/>
                  </a:lnTo>
                  <a:lnTo>
                    <a:pt x="114" y="209"/>
                  </a:lnTo>
                  <a:lnTo>
                    <a:pt x="115" y="224"/>
                  </a:lnTo>
                  <a:lnTo>
                    <a:pt x="115" y="237"/>
                  </a:lnTo>
                  <a:lnTo>
                    <a:pt x="115" y="253"/>
                  </a:lnTo>
                  <a:lnTo>
                    <a:pt x="114" y="268"/>
                  </a:lnTo>
                  <a:lnTo>
                    <a:pt x="113" y="285"/>
                  </a:lnTo>
                  <a:lnTo>
                    <a:pt x="112" y="302"/>
                  </a:lnTo>
                  <a:lnTo>
                    <a:pt x="111" y="320"/>
                  </a:lnTo>
                  <a:lnTo>
                    <a:pt x="109" y="337"/>
                  </a:lnTo>
                  <a:lnTo>
                    <a:pt x="106" y="355"/>
                  </a:lnTo>
                  <a:lnTo>
                    <a:pt x="105" y="373"/>
                  </a:lnTo>
                  <a:lnTo>
                    <a:pt x="102" y="392"/>
                  </a:lnTo>
                  <a:lnTo>
                    <a:pt x="98" y="410"/>
                  </a:lnTo>
                  <a:lnTo>
                    <a:pt x="94" y="427"/>
                  </a:lnTo>
                  <a:lnTo>
                    <a:pt x="91" y="443"/>
                  </a:lnTo>
                  <a:lnTo>
                    <a:pt x="86" y="460"/>
                  </a:lnTo>
                  <a:lnTo>
                    <a:pt x="83" y="476"/>
                  </a:lnTo>
                  <a:lnTo>
                    <a:pt x="78" y="490"/>
                  </a:lnTo>
                  <a:lnTo>
                    <a:pt x="74" y="504"/>
                  </a:lnTo>
                  <a:lnTo>
                    <a:pt x="69" y="516"/>
                  </a:lnTo>
                  <a:lnTo>
                    <a:pt x="65" y="526"/>
                  </a:lnTo>
                  <a:lnTo>
                    <a:pt x="60" y="535"/>
                  </a:lnTo>
                  <a:lnTo>
                    <a:pt x="55" y="543"/>
                  </a:lnTo>
                  <a:lnTo>
                    <a:pt x="49" y="551"/>
                  </a:lnTo>
                  <a:lnTo>
                    <a:pt x="44" y="557"/>
                  </a:lnTo>
                  <a:lnTo>
                    <a:pt x="38" y="561"/>
                  </a:lnTo>
                  <a:lnTo>
                    <a:pt x="32" y="563"/>
                  </a:lnTo>
                  <a:lnTo>
                    <a:pt x="27" y="565"/>
                  </a:lnTo>
                  <a:lnTo>
                    <a:pt x="22" y="565"/>
                  </a:lnTo>
                  <a:lnTo>
                    <a:pt x="16" y="566"/>
                  </a:lnTo>
                  <a:lnTo>
                    <a:pt x="11" y="565"/>
                  </a:lnTo>
                  <a:lnTo>
                    <a:pt x="10" y="565"/>
                  </a:lnTo>
                  <a:lnTo>
                    <a:pt x="9" y="564"/>
                  </a:lnTo>
                  <a:lnTo>
                    <a:pt x="5" y="563"/>
                  </a:lnTo>
                  <a:lnTo>
                    <a:pt x="0" y="561"/>
                  </a:lnTo>
                  <a:lnTo>
                    <a:pt x="2" y="561"/>
                  </a:lnTo>
                  <a:lnTo>
                    <a:pt x="4" y="562"/>
                  </a:lnTo>
                  <a:lnTo>
                    <a:pt x="7" y="562"/>
                  </a:lnTo>
                  <a:lnTo>
                    <a:pt x="10" y="561"/>
                  </a:lnTo>
                  <a:lnTo>
                    <a:pt x="13" y="560"/>
                  </a:lnTo>
                  <a:lnTo>
                    <a:pt x="17" y="558"/>
                  </a:lnTo>
                  <a:lnTo>
                    <a:pt x="21" y="555"/>
                  </a:lnTo>
                  <a:lnTo>
                    <a:pt x="23" y="552"/>
                  </a:lnTo>
                  <a:lnTo>
                    <a:pt x="26" y="548"/>
                  </a:lnTo>
                  <a:lnTo>
                    <a:pt x="29" y="544"/>
                  </a:lnTo>
                  <a:lnTo>
                    <a:pt x="31" y="539"/>
                  </a:lnTo>
                  <a:lnTo>
                    <a:pt x="34" y="533"/>
                  </a:lnTo>
                  <a:lnTo>
                    <a:pt x="37" y="527"/>
                  </a:lnTo>
                  <a:lnTo>
                    <a:pt x="39" y="521"/>
                  </a:lnTo>
                  <a:lnTo>
                    <a:pt x="43" y="516"/>
                  </a:lnTo>
                  <a:lnTo>
                    <a:pt x="45" y="510"/>
                  </a:lnTo>
                  <a:lnTo>
                    <a:pt x="48" y="503"/>
                  </a:lnTo>
                  <a:lnTo>
                    <a:pt x="50" y="496"/>
                  </a:lnTo>
                  <a:lnTo>
                    <a:pt x="52" y="489"/>
                  </a:lnTo>
                  <a:lnTo>
                    <a:pt x="54" y="483"/>
                  </a:lnTo>
                  <a:lnTo>
                    <a:pt x="57" y="476"/>
                  </a:lnTo>
                  <a:lnTo>
                    <a:pt x="58" y="470"/>
                  </a:lnTo>
                  <a:lnTo>
                    <a:pt x="60" y="464"/>
                  </a:lnTo>
                  <a:lnTo>
                    <a:pt x="61" y="463"/>
                  </a:lnTo>
                  <a:lnTo>
                    <a:pt x="62" y="460"/>
                  </a:lnTo>
                  <a:lnTo>
                    <a:pt x="63" y="454"/>
                  </a:lnTo>
                  <a:lnTo>
                    <a:pt x="65" y="447"/>
                  </a:lnTo>
                  <a:lnTo>
                    <a:pt x="67" y="439"/>
                  </a:lnTo>
                  <a:lnTo>
                    <a:pt x="69" y="429"/>
                  </a:lnTo>
                  <a:lnTo>
                    <a:pt x="72" y="419"/>
                  </a:lnTo>
                  <a:lnTo>
                    <a:pt x="74" y="407"/>
                  </a:lnTo>
                  <a:lnTo>
                    <a:pt x="77" y="394"/>
                  </a:lnTo>
                  <a:lnTo>
                    <a:pt x="80" y="381"/>
                  </a:lnTo>
                  <a:lnTo>
                    <a:pt x="82" y="367"/>
                  </a:lnTo>
                  <a:lnTo>
                    <a:pt x="85" y="352"/>
                  </a:lnTo>
                  <a:lnTo>
                    <a:pt x="86" y="338"/>
                  </a:lnTo>
                  <a:lnTo>
                    <a:pt x="88" y="325"/>
                  </a:lnTo>
                  <a:lnTo>
                    <a:pt x="90" y="311"/>
                  </a:lnTo>
                  <a:lnTo>
                    <a:pt x="91" y="297"/>
                  </a:lnTo>
                  <a:lnTo>
                    <a:pt x="91" y="284"/>
                  </a:lnTo>
                  <a:lnTo>
                    <a:pt x="92" y="271"/>
                  </a:lnTo>
                  <a:lnTo>
                    <a:pt x="93" y="258"/>
                  </a:lnTo>
                  <a:lnTo>
                    <a:pt x="94" y="243"/>
                  </a:lnTo>
                  <a:lnTo>
                    <a:pt x="94" y="230"/>
                  </a:lnTo>
                  <a:lnTo>
                    <a:pt x="95" y="216"/>
                  </a:lnTo>
                  <a:lnTo>
                    <a:pt x="95" y="200"/>
                  </a:lnTo>
                  <a:lnTo>
                    <a:pt x="94" y="184"/>
                  </a:lnTo>
                  <a:lnTo>
                    <a:pt x="93" y="168"/>
                  </a:lnTo>
                  <a:lnTo>
                    <a:pt x="91" y="152"/>
                  </a:lnTo>
                  <a:lnTo>
                    <a:pt x="89" y="136"/>
                  </a:lnTo>
                  <a:lnTo>
                    <a:pt x="86" y="118"/>
                  </a:lnTo>
                  <a:lnTo>
                    <a:pt x="83" y="100"/>
                  </a:lnTo>
                  <a:lnTo>
                    <a:pt x="79" y="81"/>
                  </a:lnTo>
                  <a:lnTo>
                    <a:pt x="73" y="61"/>
                  </a:lnTo>
                  <a:lnTo>
                    <a:pt x="67" y="42"/>
                  </a:lnTo>
                  <a:lnTo>
                    <a:pt x="62" y="31"/>
                  </a:lnTo>
                  <a:lnTo>
                    <a:pt x="57" y="22"/>
                  </a:lnTo>
                  <a:lnTo>
                    <a:pt x="52" y="15"/>
                  </a:lnTo>
                  <a:lnTo>
                    <a:pt x="48" y="9"/>
                  </a:lnTo>
                  <a:lnTo>
                    <a:pt x="44" y="5"/>
                  </a:lnTo>
                  <a:lnTo>
                    <a:pt x="41" y="2"/>
                  </a:lnTo>
                  <a:lnTo>
                    <a:pt x="38" y="1"/>
                  </a:lnTo>
                  <a:lnTo>
                    <a:pt x="38" y="0"/>
                  </a:lnTo>
                </a:path>
              </a:pathLst>
            </a:custGeom>
            <a:solidFill>
              <a:srgbClr val="E5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2" name="Google Shape;312;p22"/>
            <p:cNvSpPr/>
            <p:nvPr/>
          </p:nvSpPr>
          <p:spPr>
            <a:xfrm>
              <a:off x="4675" y="2948"/>
              <a:ext cx="233" cy="771"/>
            </a:xfrm>
            <a:custGeom>
              <a:avLst/>
              <a:gdLst/>
              <a:ahLst/>
              <a:cxnLst/>
              <a:rect l="l" t="t" r="r" b="b"/>
              <a:pathLst>
                <a:path w="122" h="573" extrusionOk="0">
                  <a:moveTo>
                    <a:pt x="40" y="0"/>
                  </a:moveTo>
                  <a:lnTo>
                    <a:pt x="40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9" y="1"/>
                  </a:lnTo>
                  <a:lnTo>
                    <a:pt x="53" y="2"/>
                  </a:lnTo>
                  <a:lnTo>
                    <a:pt x="57" y="3"/>
                  </a:lnTo>
                  <a:lnTo>
                    <a:pt x="62" y="5"/>
                  </a:lnTo>
                  <a:lnTo>
                    <a:pt x="66" y="8"/>
                  </a:lnTo>
                  <a:lnTo>
                    <a:pt x="68" y="10"/>
                  </a:lnTo>
                  <a:lnTo>
                    <a:pt x="70" y="13"/>
                  </a:lnTo>
                  <a:lnTo>
                    <a:pt x="73" y="16"/>
                  </a:lnTo>
                  <a:lnTo>
                    <a:pt x="76" y="20"/>
                  </a:lnTo>
                  <a:lnTo>
                    <a:pt x="79" y="24"/>
                  </a:lnTo>
                  <a:lnTo>
                    <a:pt x="81" y="29"/>
                  </a:lnTo>
                  <a:lnTo>
                    <a:pt x="85" y="34"/>
                  </a:lnTo>
                  <a:lnTo>
                    <a:pt x="87" y="40"/>
                  </a:lnTo>
                  <a:lnTo>
                    <a:pt x="91" y="46"/>
                  </a:lnTo>
                  <a:lnTo>
                    <a:pt x="94" y="54"/>
                  </a:lnTo>
                  <a:lnTo>
                    <a:pt x="96" y="61"/>
                  </a:lnTo>
                  <a:lnTo>
                    <a:pt x="99" y="69"/>
                  </a:lnTo>
                  <a:lnTo>
                    <a:pt x="102" y="78"/>
                  </a:lnTo>
                  <a:lnTo>
                    <a:pt x="105" y="86"/>
                  </a:lnTo>
                  <a:lnTo>
                    <a:pt x="107" y="96"/>
                  </a:lnTo>
                  <a:lnTo>
                    <a:pt x="109" y="106"/>
                  </a:lnTo>
                  <a:lnTo>
                    <a:pt x="110" y="114"/>
                  </a:lnTo>
                  <a:lnTo>
                    <a:pt x="112" y="122"/>
                  </a:lnTo>
                  <a:lnTo>
                    <a:pt x="113" y="131"/>
                  </a:lnTo>
                  <a:lnTo>
                    <a:pt x="114" y="141"/>
                  </a:lnTo>
                  <a:lnTo>
                    <a:pt x="116" y="151"/>
                  </a:lnTo>
                  <a:lnTo>
                    <a:pt x="117" y="162"/>
                  </a:lnTo>
                  <a:lnTo>
                    <a:pt x="118" y="174"/>
                  </a:lnTo>
                  <a:lnTo>
                    <a:pt x="119" y="186"/>
                  </a:lnTo>
                  <a:lnTo>
                    <a:pt x="119" y="198"/>
                  </a:lnTo>
                  <a:lnTo>
                    <a:pt x="120" y="211"/>
                  </a:lnTo>
                  <a:lnTo>
                    <a:pt x="121" y="226"/>
                  </a:lnTo>
                  <a:lnTo>
                    <a:pt x="121" y="240"/>
                  </a:lnTo>
                  <a:lnTo>
                    <a:pt x="121" y="256"/>
                  </a:lnTo>
                  <a:lnTo>
                    <a:pt x="120" y="271"/>
                  </a:lnTo>
                  <a:lnTo>
                    <a:pt x="119" y="288"/>
                  </a:lnTo>
                  <a:lnTo>
                    <a:pt x="118" y="305"/>
                  </a:lnTo>
                  <a:lnTo>
                    <a:pt x="117" y="323"/>
                  </a:lnTo>
                  <a:lnTo>
                    <a:pt x="115" y="341"/>
                  </a:lnTo>
                  <a:lnTo>
                    <a:pt x="112" y="359"/>
                  </a:lnTo>
                  <a:lnTo>
                    <a:pt x="110" y="377"/>
                  </a:lnTo>
                  <a:lnTo>
                    <a:pt x="107" y="396"/>
                  </a:lnTo>
                  <a:lnTo>
                    <a:pt x="103" y="414"/>
                  </a:lnTo>
                  <a:lnTo>
                    <a:pt x="99" y="432"/>
                  </a:lnTo>
                  <a:lnTo>
                    <a:pt x="96" y="448"/>
                  </a:lnTo>
                  <a:lnTo>
                    <a:pt x="91" y="465"/>
                  </a:lnTo>
                  <a:lnTo>
                    <a:pt x="87" y="481"/>
                  </a:lnTo>
                  <a:lnTo>
                    <a:pt x="82" y="495"/>
                  </a:lnTo>
                  <a:lnTo>
                    <a:pt x="78" y="509"/>
                  </a:lnTo>
                  <a:lnTo>
                    <a:pt x="73" y="521"/>
                  </a:lnTo>
                  <a:lnTo>
                    <a:pt x="68" y="532"/>
                  </a:lnTo>
                  <a:lnTo>
                    <a:pt x="63" y="541"/>
                  </a:lnTo>
                  <a:lnTo>
                    <a:pt x="58" y="549"/>
                  </a:lnTo>
                  <a:lnTo>
                    <a:pt x="52" y="557"/>
                  </a:lnTo>
                  <a:lnTo>
                    <a:pt x="46" y="563"/>
                  </a:lnTo>
                  <a:lnTo>
                    <a:pt x="40" y="567"/>
                  </a:lnTo>
                  <a:lnTo>
                    <a:pt x="34" y="569"/>
                  </a:lnTo>
                  <a:lnTo>
                    <a:pt x="28" y="571"/>
                  </a:lnTo>
                  <a:lnTo>
                    <a:pt x="23" y="571"/>
                  </a:lnTo>
                  <a:lnTo>
                    <a:pt x="17" y="572"/>
                  </a:lnTo>
                  <a:lnTo>
                    <a:pt x="12" y="571"/>
                  </a:lnTo>
                  <a:lnTo>
                    <a:pt x="11" y="571"/>
                  </a:lnTo>
                  <a:lnTo>
                    <a:pt x="9" y="570"/>
                  </a:lnTo>
                  <a:lnTo>
                    <a:pt x="5" y="569"/>
                  </a:lnTo>
                  <a:lnTo>
                    <a:pt x="0" y="567"/>
                  </a:lnTo>
                  <a:lnTo>
                    <a:pt x="2" y="567"/>
                  </a:lnTo>
                  <a:lnTo>
                    <a:pt x="4" y="568"/>
                  </a:lnTo>
                  <a:lnTo>
                    <a:pt x="7" y="568"/>
                  </a:lnTo>
                  <a:lnTo>
                    <a:pt x="10" y="567"/>
                  </a:lnTo>
                  <a:lnTo>
                    <a:pt x="14" y="566"/>
                  </a:lnTo>
                  <a:lnTo>
                    <a:pt x="18" y="564"/>
                  </a:lnTo>
                  <a:lnTo>
                    <a:pt x="22" y="561"/>
                  </a:lnTo>
                  <a:lnTo>
                    <a:pt x="24" y="558"/>
                  </a:lnTo>
                  <a:lnTo>
                    <a:pt x="27" y="554"/>
                  </a:lnTo>
                  <a:lnTo>
                    <a:pt x="30" y="550"/>
                  </a:lnTo>
                  <a:lnTo>
                    <a:pt x="33" y="545"/>
                  </a:lnTo>
                  <a:lnTo>
                    <a:pt x="36" y="539"/>
                  </a:lnTo>
                  <a:lnTo>
                    <a:pt x="39" y="533"/>
                  </a:lnTo>
                  <a:lnTo>
                    <a:pt x="41" y="527"/>
                  </a:lnTo>
                  <a:lnTo>
                    <a:pt x="45" y="521"/>
                  </a:lnTo>
                  <a:lnTo>
                    <a:pt x="47" y="515"/>
                  </a:lnTo>
                  <a:lnTo>
                    <a:pt x="50" y="508"/>
                  </a:lnTo>
                  <a:lnTo>
                    <a:pt x="53" y="501"/>
                  </a:lnTo>
                  <a:lnTo>
                    <a:pt x="55" y="494"/>
                  </a:lnTo>
                  <a:lnTo>
                    <a:pt x="57" y="488"/>
                  </a:lnTo>
                  <a:lnTo>
                    <a:pt x="60" y="481"/>
                  </a:lnTo>
                  <a:lnTo>
                    <a:pt x="61" y="475"/>
                  </a:lnTo>
                  <a:lnTo>
                    <a:pt x="63" y="469"/>
                  </a:lnTo>
                  <a:lnTo>
                    <a:pt x="64" y="468"/>
                  </a:lnTo>
                  <a:lnTo>
                    <a:pt x="65" y="465"/>
                  </a:lnTo>
                  <a:lnTo>
                    <a:pt x="66" y="459"/>
                  </a:lnTo>
                  <a:lnTo>
                    <a:pt x="68" y="452"/>
                  </a:lnTo>
                  <a:lnTo>
                    <a:pt x="70" y="444"/>
                  </a:lnTo>
                  <a:lnTo>
                    <a:pt x="73" y="434"/>
                  </a:lnTo>
                  <a:lnTo>
                    <a:pt x="76" y="423"/>
                  </a:lnTo>
                  <a:lnTo>
                    <a:pt x="78" y="411"/>
                  </a:lnTo>
                  <a:lnTo>
                    <a:pt x="81" y="398"/>
                  </a:lnTo>
                  <a:lnTo>
                    <a:pt x="84" y="385"/>
                  </a:lnTo>
                  <a:lnTo>
                    <a:pt x="86" y="371"/>
                  </a:lnTo>
                  <a:lnTo>
                    <a:pt x="89" y="356"/>
                  </a:lnTo>
                  <a:lnTo>
                    <a:pt x="91" y="342"/>
                  </a:lnTo>
                  <a:lnTo>
                    <a:pt x="93" y="328"/>
                  </a:lnTo>
                  <a:lnTo>
                    <a:pt x="95" y="314"/>
                  </a:lnTo>
                  <a:lnTo>
                    <a:pt x="96" y="300"/>
                  </a:lnTo>
                  <a:lnTo>
                    <a:pt x="96" y="287"/>
                  </a:lnTo>
                  <a:lnTo>
                    <a:pt x="97" y="274"/>
                  </a:lnTo>
                  <a:lnTo>
                    <a:pt x="98" y="261"/>
                  </a:lnTo>
                  <a:lnTo>
                    <a:pt x="99" y="246"/>
                  </a:lnTo>
                  <a:lnTo>
                    <a:pt x="99" y="232"/>
                  </a:lnTo>
                  <a:lnTo>
                    <a:pt x="100" y="218"/>
                  </a:lnTo>
                  <a:lnTo>
                    <a:pt x="100" y="202"/>
                  </a:lnTo>
                  <a:lnTo>
                    <a:pt x="99" y="186"/>
                  </a:lnTo>
                  <a:lnTo>
                    <a:pt x="98" y="170"/>
                  </a:lnTo>
                  <a:lnTo>
                    <a:pt x="96" y="154"/>
                  </a:lnTo>
                  <a:lnTo>
                    <a:pt x="94" y="137"/>
                  </a:lnTo>
                  <a:lnTo>
                    <a:pt x="91" y="119"/>
                  </a:lnTo>
                  <a:lnTo>
                    <a:pt x="87" y="101"/>
                  </a:lnTo>
                  <a:lnTo>
                    <a:pt x="83" y="82"/>
                  </a:lnTo>
                  <a:lnTo>
                    <a:pt x="77" y="62"/>
                  </a:lnTo>
                  <a:lnTo>
                    <a:pt x="70" y="42"/>
                  </a:lnTo>
                  <a:lnTo>
                    <a:pt x="65" y="31"/>
                  </a:lnTo>
                  <a:lnTo>
                    <a:pt x="60" y="22"/>
                  </a:lnTo>
                  <a:lnTo>
                    <a:pt x="55" y="15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3" y="2"/>
                  </a:lnTo>
                  <a:lnTo>
                    <a:pt x="40" y="1"/>
                  </a:lnTo>
                  <a:lnTo>
                    <a:pt x="40" y="0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3" name="Google Shape;313;p22"/>
            <p:cNvSpPr/>
            <p:nvPr/>
          </p:nvSpPr>
          <p:spPr>
            <a:xfrm>
              <a:off x="4622" y="2944"/>
              <a:ext cx="326" cy="764"/>
            </a:xfrm>
            <a:custGeom>
              <a:avLst/>
              <a:gdLst/>
              <a:ahLst/>
              <a:cxnLst/>
              <a:rect l="l" t="t" r="r" b="b"/>
              <a:pathLst>
                <a:path w="169" h="568" extrusionOk="0">
                  <a:moveTo>
                    <a:pt x="76" y="546"/>
                  </a:moveTo>
                  <a:lnTo>
                    <a:pt x="80" y="544"/>
                  </a:lnTo>
                  <a:lnTo>
                    <a:pt x="85" y="540"/>
                  </a:lnTo>
                  <a:lnTo>
                    <a:pt x="90" y="534"/>
                  </a:lnTo>
                  <a:lnTo>
                    <a:pt x="96" y="526"/>
                  </a:lnTo>
                  <a:lnTo>
                    <a:pt x="101" y="517"/>
                  </a:lnTo>
                  <a:lnTo>
                    <a:pt x="107" y="505"/>
                  </a:lnTo>
                  <a:lnTo>
                    <a:pt x="113" y="491"/>
                  </a:lnTo>
                  <a:lnTo>
                    <a:pt x="119" y="475"/>
                  </a:lnTo>
                  <a:lnTo>
                    <a:pt x="125" y="458"/>
                  </a:lnTo>
                  <a:lnTo>
                    <a:pt x="130" y="439"/>
                  </a:lnTo>
                  <a:lnTo>
                    <a:pt x="135" y="420"/>
                  </a:lnTo>
                  <a:lnTo>
                    <a:pt x="140" y="397"/>
                  </a:lnTo>
                  <a:lnTo>
                    <a:pt x="144" y="374"/>
                  </a:lnTo>
                  <a:lnTo>
                    <a:pt x="148" y="349"/>
                  </a:lnTo>
                  <a:lnTo>
                    <a:pt x="150" y="324"/>
                  </a:lnTo>
                  <a:lnTo>
                    <a:pt x="152" y="297"/>
                  </a:lnTo>
                  <a:lnTo>
                    <a:pt x="152" y="269"/>
                  </a:lnTo>
                  <a:lnTo>
                    <a:pt x="152" y="242"/>
                  </a:lnTo>
                  <a:lnTo>
                    <a:pt x="151" y="218"/>
                  </a:lnTo>
                  <a:lnTo>
                    <a:pt x="150" y="193"/>
                  </a:lnTo>
                  <a:lnTo>
                    <a:pt x="148" y="170"/>
                  </a:lnTo>
                  <a:lnTo>
                    <a:pt x="145" y="148"/>
                  </a:lnTo>
                  <a:lnTo>
                    <a:pt x="142" y="128"/>
                  </a:lnTo>
                  <a:lnTo>
                    <a:pt x="138" y="109"/>
                  </a:lnTo>
                  <a:lnTo>
                    <a:pt x="134" y="91"/>
                  </a:lnTo>
                  <a:lnTo>
                    <a:pt x="130" y="76"/>
                  </a:lnTo>
                  <a:lnTo>
                    <a:pt x="126" y="62"/>
                  </a:lnTo>
                  <a:lnTo>
                    <a:pt x="122" y="49"/>
                  </a:lnTo>
                  <a:lnTo>
                    <a:pt x="117" y="40"/>
                  </a:lnTo>
                  <a:lnTo>
                    <a:pt x="112" y="32"/>
                  </a:lnTo>
                  <a:lnTo>
                    <a:pt x="108" y="26"/>
                  </a:lnTo>
                  <a:lnTo>
                    <a:pt x="103" y="22"/>
                  </a:lnTo>
                  <a:lnTo>
                    <a:pt x="99" y="21"/>
                  </a:lnTo>
                  <a:lnTo>
                    <a:pt x="94" y="21"/>
                  </a:lnTo>
                  <a:lnTo>
                    <a:pt x="89" y="24"/>
                  </a:lnTo>
                  <a:lnTo>
                    <a:pt x="84" y="29"/>
                  </a:lnTo>
                  <a:lnTo>
                    <a:pt x="79" y="35"/>
                  </a:lnTo>
                  <a:lnTo>
                    <a:pt x="74" y="43"/>
                  </a:lnTo>
                  <a:lnTo>
                    <a:pt x="69" y="52"/>
                  </a:lnTo>
                  <a:lnTo>
                    <a:pt x="64" y="63"/>
                  </a:lnTo>
                  <a:lnTo>
                    <a:pt x="59" y="74"/>
                  </a:lnTo>
                  <a:lnTo>
                    <a:pt x="54" y="86"/>
                  </a:lnTo>
                  <a:lnTo>
                    <a:pt x="49" y="99"/>
                  </a:lnTo>
                  <a:lnTo>
                    <a:pt x="45" y="112"/>
                  </a:lnTo>
                  <a:lnTo>
                    <a:pt x="42" y="126"/>
                  </a:lnTo>
                  <a:lnTo>
                    <a:pt x="39" y="139"/>
                  </a:lnTo>
                  <a:lnTo>
                    <a:pt x="36" y="151"/>
                  </a:lnTo>
                  <a:lnTo>
                    <a:pt x="34" y="164"/>
                  </a:lnTo>
                  <a:lnTo>
                    <a:pt x="32" y="174"/>
                  </a:lnTo>
                  <a:lnTo>
                    <a:pt x="30" y="185"/>
                  </a:lnTo>
                  <a:lnTo>
                    <a:pt x="28" y="196"/>
                  </a:lnTo>
                  <a:lnTo>
                    <a:pt x="26" y="208"/>
                  </a:lnTo>
                  <a:lnTo>
                    <a:pt x="24" y="222"/>
                  </a:lnTo>
                  <a:lnTo>
                    <a:pt x="22" y="236"/>
                  </a:lnTo>
                  <a:lnTo>
                    <a:pt x="20" y="250"/>
                  </a:lnTo>
                  <a:lnTo>
                    <a:pt x="19" y="267"/>
                  </a:lnTo>
                  <a:lnTo>
                    <a:pt x="18" y="284"/>
                  </a:lnTo>
                  <a:lnTo>
                    <a:pt x="16" y="304"/>
                  </a:lnTo>
                  <a:lnTo>
                    <a:pt x="16" y="324"/>
                  </a:lnTo>
                  <a:lnTo>
                    <a:pt x="16" y="345"/>
                  </a:lnTo>
                  <a:lnTo>
                    <a:pt x="16" y="368"/>
                  </a:lnTo>
                  <a:lnTo>
                    <a:pt x="17" y="393"/>
                  </a:lnTo>
                  <a:lnTo>
                    <a:pt x="18" y="419"/>
                  </a:lnTo>
                  <a:lnTo>
                    <a:pt x="20" y="446"/>
                  </a:lnTo>
                  <a:lnTo>
                    <a:pt x="20" y="447"/>
                  </a:lnTo>
                  <a:lnTo>
                    <a:pt x="21" y="449"/>
                  </a:lnTo>
                  <a:lnTo>
                    <a:pt x="22" y="453"/>
                  </a:lnTo>
                  <a:lnTo>
                    <a:pt x="23" y="457"/>
                  </a:lnTo>
                  <a:lnTo>
                    <a:pt x="24" y="463"/>
                  </a:lnTo>
                  <a:lnTo>
                    <a:pt x="25" y="470"/>
                  </a:lnTo>
                  <a:lnTo>
                    <a:pt x="27" y="477"/>
                  </a:lnTo>
                  <a:lnTo>
                    <a:pt x="29" y="484"/>
                  </a:lnTo>
                  <a:lnTo>
                    <a:pt x="32" y="492"/>
                  </a:lnTo>
                  <a:lnTo>
                    <a:pt x="35" y="500"/>
                  </a:lnTo>
                  <a:lnTo>
                    <a:pt x="38" y="508"/>
                  </a:lnTo>
                  <a:lnTo>
                    <a:pt x="42" y="516"/>
                  </a:lnTo>
                  <a:lnTo>
                    <a:pt x="45" y="522"/>
                  </a:lnTo>
                  <a:lnTo>
                    <a:pt x="49" y="529"/>
                  </a:lnTo>
                  <a:lnTo>
                    <a:pt x="54" y="535"/>
                  </a:lnTo>
                  <a:lnTo>
                    <a:pt x="60" y="541"/>
                  </a:lnTo>
                  <a:lnTo>
                    <a:pt x="61" y="542"/>
                  </a:lnTo>
                  <a:lnTo>
                    <a:pt x="62" y="544"/>
                  </a:lnTo>
                  <a:lnTo>
                    <a:pt x="64" y="546"/>
                  </a:lnTo>
                  <a:lnTo>
                    <a:pt x="65" y="548"/>
                  </a:lnTo>
                  <a:lnTo>
                    <a:pt x="66" y="551"/>
                  </a:lnTo>
                  <a:lnTo>
                    <a:pt x="66" y="553"/>
                  </a:lnTo>
                  <a:lnTo>
                    <a:pt x="66" y="556"/>
                  </a:lnTo>
                  <a:lnTo>
                    <a:pt x="65" y="560"/>
                  </a:lnTo>
                  <a:lnTo>
                    <a:pt x="62" y="562"/>
                  </a:lnTo>
                  <a:lnTo>
                    <a:pt x="59" y="563"/>
                  </a:lnTo>
                  <a:lnTo>
                    <a:pt x="55" y="561"/>
                  </a:lnTo>
                  <a:lnTo>
                    <a:pt x="54" y="560"/>
                  </a:lnTo>
                  <a:lnTo>
                    <a:pt x="52" y="559"/>
                  </a:lnTo>
                  <a:lnTo>
                    <a:pt x="49" y="557"/>
                  </a:lnTo>
                  <a:lnTo>
                    <a:pt x="46" y="554"/>
                  </a:lnTo>
                  <a:lnTo>
                    <a:pt x="43" y="550"/>
                  </a:lnTo>
                  <a:lnTo>
                    <a:pt x="40" y="545"/>
                  </a:lnTo>
                  <a:lnTo>
                    <a:pt x="37" y="540"/>
                  </a:lnTo>
                  <a:lnTo>
                    <a:pt x="33" y="534"/>
                  </a:lnTo>
                  <a:lnTo>
                    <a:pt x="29" y="527"/>
                  </a:lnTo>
                  <a:lnTo>
                    <a:pt x="25" y="520"/>
                  </a:lnTo>
                  <a:lnTo>
                    <a:pt x="21" y="511"/>
                  </a:lnTo>
                  <a:lnTo>
                    <a:pt x="18" y="501"/>
                  </a:lnTo>
                  <a:lnTo>
                    <a:pt x="14" y="489"/>
                  </a:lnTo>
                  <a:lnTo>
                    <a:pt x="12" y="477"/>
                  </a:lnTo>
                  <a:lnTo>
                    <a:pt x="9" y="463"/>
                  </a:lnTo>
                  <a:lnTo>
                    <a:pt x="7" y="448"/>
                  </a:lnTo>
                  <a:lnTo>
                    <a:pt x="5" y="435"/>
                  </a:lnTo>
                  <a:lnTo>
                    <a:pt x="4" y="423"/>
                  </a:lnTo>
                  <a:lnTo>
                    <a:pt x="3" y="410"/>
                  </a:lnTo>
                  <a:lnTo>
                    <a:pt x="2" y="398"/>
                  </a:lnTo>
                  <a:lnTo>
                    <a:pt x="1" y="386"/>
                  </a:lnTo>
                  <a:lnTo>
                    <a:pt x="0" y="373"/>
                  </a:lnTo>
                  <a:lnTo>
                    <a:pt x="0" y="362"/>
                  </a:lnTo>
                  <a:lnTo>
                    <a:pt x="0" y="351"/>
                  </a:lnTo>
                  <a:lnTo>
                    <a:pt x="0" y="341"/>
                  </a:lnTo>
                  <a:lnTo>
                    <a:pt x="0" y="332"/>
                  </a:lnTo>
                  <a:lnTo>
                    <a:pt x="0" y="324"/>
                  </a:lnTo>
                  <a:lnTo>
                    <a:pt x="0" y="316"/>
                  </a:lnTo>
                  <a:lnTo>
                    <a:pt x="0" y="310"/>
                  </a:lnTo>
                  <a:lnTo>
                    <a:pt x="1" y="304"/>
                  </a:lnTo>
                  <a:lnTo>
                    <a:pt x="1" y="299"/>
                  </a:lnTo>
                  <a:lnTo>
                    <a:pt x="1" y="295"/>
                  </a:lnTo>
                  <a:lnTo>
                    <a:pt x="1" y="291"/>
                  </a:lnTo>
                  <a:lnTo>
                    <a:pt x="1" y="285"/>
                  </a:lnTo>
                  <a:lnTo>
                    <a:pt x="2" y="276"/>
                  </a:lnTo>
                  <a:lnTo>
                    <a:pt x="3" y="266"/>
                  </a:lnTo>
                  <a:lnTo>
                    <a:pt x="4" y="253"/>
                  </a:lnTo>
                  <a:lnTo>
                    <a:pt x="5" y="239"/>
                  </a:lnTo>
                  <a:lnTo>
                    <a:pt x="8" y="224"/>
                  </a:lnTo>
                  <a:lnTo>
                    <a:pt x="10" y="207"/>
                  </a:lnTo>
                  <a:lnTo>
                    <a:pt x="13" y="189"/>
                  </a:lnTo>
                  <a:lnTo>
                    <a:pt x="16" y="170"/>
                  </a:lnTo>
                  <a:lnTo>
                    <a:pt x="20" y="150"/>
                  </a:lnTo>
                  <a:lnTo>
                    <a:pt x="25" y="131"/>
                  </a:lnTo>
                  <a:lnTo>
                    <a:pt x="30" y="110"/>
                  </a:lnTo>
                  <a:lnTo>
                    <a:pt x="37" y="89"/>
                  </a:lnTo>
                  <a:lnTo>
                    <a:pt x="43" y="69"/>
                  </a:lnTo>
                  <a:lnTo>
                    <a:pt x="51" y="48"/>
                  </a:lnTo>
                  <a:lnTo>
                    <a:pt x="54" y="42"/>
                  </a:lnTo>
                  <a:lnTo>
                    <a:pt x="59" y="33"/>
                  </a:lnTo>
                  <a:lnTo>
                    <a:pt x="65" y="24"/>
                  </a:lnTo>
                  <a:lnTo>
                    <a:pt x="72" y="16"/>
                  </a:lnTo>
                  <a:lnTo>
                    <a:pt x="79" y="8"/>
                  </a:lnTo>
                  <a:lnTo>
                    <a:pt x="88" y="3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07" y="2"/>
                  </a:lnTo>
                  <a:lnTo>
                    <a:pt x="110" y="4"/>
                  </a:lnTo>
                  <a:lnTo>
                    <a:pt x="114" y="7"/>
                  </a:lnTo>
                  <a:lnTo>
                    <a:pt x="118" y="12"/>
                  </a:lnTo>
                  <a:lnTo>
                    <a:pt x="122" y="17"/>
                  </a:lnTo>
                  <a:lnTo>
                    <a:pt x="126" y="23"/>
                  </a:lnTo>
                  <a:lnTo>
                    <a:pt x="129" y="30"/>
                  </a:lnTo>
                  <a:lnTo>
                    <a:pt x="133" y="38"/>
                  </a:lnTo>
                  <a:lnTo>
                    <a:pt x="136" y="47"/>
                  </a:lnTo>
                  <a:lnTo>
                    <a:pt x="140" y="56"/>
                  </a:lnTo>
                  <a:lnTo>
                    <a:pt x="144" y="67"/>
                  </a:lnTo>
                  <a:lnTo>
                    <a:pt x="147" y="78"/>
                  </a:lnTo>
                  <a:lnTo>
                    <a:pt x="150" y="91"/>
                  </a:lnTo>
                  <a:lnTo>
                    <a:pt x="154" y="105"/>
                  </a:lnTo>
                  <a:lnTo>
                    <a:pt x="155" y="120"/>
                  </a:lnTo>
                  <a:lnTo>
                    <a:pt x="158" y="136"/>
                  </a:lnTo>
                  <a:lnTo>
                    <a:pt x="159" y="141"/>
                  </a:lnTo>
                  <a:lnTo>
                    <a:pt x="159" y="146"/>
                  </a:lnTo>
                  <a:lnTo>
                    <a:pt x="160" y="154"/>
                  </a:lnTo>
                  <a:lnTo>
                    <a:pt x="161" y="162"/>
                  </a:lnTo>
                  <a:lnTo>
                    <a:pt x="162" y="171"/>
                  </a:lnTo>
                  <a:lnTo>
                    <a:pt x="163" y="181"/>
                  </a:lnTo>
                  <a:lnTo>
                    <a:pt x="164" y="192"/>
                  </a:lnTo>
                  <a:lnTo>
                    <a:pt x="165" y="203"/>
                  </a:lnTo>
                  <a:lnTo>
                    <a:pt x="166" y="214"/>
                  </a:lnTo>
                  <a:lnTo>
                    <a:pt x="166" y="227"/>
                  </a:lnTo>
                  <a:lnTo>
                    <a:pt x="167" y="238"/>
                  </a:lnTo>
                  <a:lnTo>
                    <a:pt x="167" y="250"/>
                  </a:lnTo>
                  <a:lnTo>
                    <a:pt x="168" y="262"/>
                  </a:lnTo>
                  <a:lnTo>
                    <a:pt x="168" y="274"/>
                  </a:lnTo>
                  <a:lnTo>
                    <a:pt x="168" y="286"/>
                  </a:lnTo>
                  <a:lnTo>
                    <a:pt x="167" y="298"/>
                  </a:lnTo>
                  <a:lnTo>
                    <a:pt x="167" y="304"/>
                  </a:lnTo>
                  <a:lnTo>
                    <a:pt x="167" y="310"/>
                  </a:lnTo>
                  <a:lnTo>
                    <a:pt x="166" y="317"/>
                  </a:lnTo>
                  <a:lnTo>
                    <a:pt x="165" y="325"/>
                  </a:lnTo>
                  <a:lnTo>
                    <a:pt x="165" y="333"/>
                  </a:lnTo>
                  <a:lnTo>
                    <a:pt x="164" y="343"/>
                  </a:lnTo>
                  <a:lnTo>
                    <a:pt x="163" y="353"/>
                  </a:lnTo>
                  <a:lnTo>
                    <a:pt x="161" y="365"/>
                  </a:lnTo>
                  <a:lnTo>
                    <a:pt x="159" y="376"/>
                  </a:lnTo>
                  <a:lnTo>
                    <a:pt x="157" y="389"/>
                  </a:lnTo>
                  <a:lnTo>
                    <a:pt x="155" y="402"/>
                  </a:lnTo>
                  <a:lnTo>
                    <a:pt x="153" y="416"/>
                  </a:lnTo>
                  <a:lnTo>
                    <a:pt x="150" y="430"/>
                  </a:lnTo>
                  <a:lnTo>
                    <a:pt x="146" y="444"/>
                  </a:lnTo>
                  <a:lnTo>
                    <a:pt x="142" y="460"/>
                  </a:lnTo>
                  <a:lnTo>
                    <a:pt x="137" y="476"/>
                  </a:lnTo>
                  <a:lnTo>
                    <a:pt x="135" y="482"/>
                  </a:lnTo>
                  <a:lnTo>
                    <a:pt x="133" y="489"/>
                  </a:lnTo>
                  <a:lnTo>
                    <a:pt x="130" y="496"/>
                  </a:lnTo>
                  <a:lnTo>
                    <a:pt x="127" y="504"/>
                  </a:lnTo>
                  <a:lnTo>
                    <a:pt x="124" y="511"/>
                  </a:lnTo>
                  <a:lnTo>
                    <a:pt x="121" y="519"/>
                  </a:lnTo>
                  <a:lnTo>
                    <a:pt x="117" y="525"/>
                  </a:lnTo>
                  <a:lnTo>
                    <a:pt x="113" y="532"/>
                  </a:lnTo>
                  <a:lnTo>
                    <a:pt x="108" y="539"/>
                  </a:lnTo>
                  <a:lnTo>
                    <a:pt x="104" y="546"/>
                  </a:lnTo>
                  <a:lnTo>
                    <a:pt x="99" y="552"/>
                  </a:lnTo>
                  <a:lnTo>
                    <a:pt x="95" y="557"/>
                  </a:lnTo>
                  <a:lnTo>
                    <a:pt x="90" y="561"/>
                  </a:lnTo>
                  <a:lnTo>
                    <a:pt x="85" y="564"/>
                  </a:lnTo>
                  <a:lnTo>
                    <a:pt x="79" y="566"/>
                  </a:lnTo>
                  <a:lnTo>
                    <a:pt x="74" y="567"/>
                  </a:lnTo>
                  <a:lnTo>
                    <a:pt x="69" y="566"/>
                  </a:lnTo>
                  <a:lnTo>
                    <a:pt x="63" y="565"/>
                  </a:lnTo>
                  <a:lnTo>
                    <a:pt x="58" y="563"/>
                  </a:lnTo>
                  <a:lnTo>
                    <a:pt x="54" y="561"/>
                  </a:lnTo>
                  <a:lnTo>
                    <a:pt x="51" y="559"/>
                  </a:lnTo>
                  <a:lnTo>
                    <a:pt x="49" y="557"/>
                  </a:lnTo>
                  <a:lnTo>
                    <a:pt x="48" y="555"/>
                  </a:lnTo>
                  <a:lnTo>
                    <a:pt x="47" y="555"/>
                  </a:lnTo>
                  <a:lnTo>
                    <a:pt x="47" y="554"/>
                  </a:lnTo>
                  <a:lnTo>
                    <a:pt x="48" y="551"/>
                  </a:lnTo>
                  <a:lnTo>
                    <a:pt x="48" y="548"/>
                  </a:lnTo>
                  <a:lnTo>
                    <a:pt x="49" y="544"/>
                  </a:lnTo>
                  <a:lnTo>
                    <a:pt x="51" y="541"/>
                  </a:lnTo>
                  <a:lnTo>
                    <a:pt x="52" y="538"/>
                  </a:lnTo>
                  <a:lnTo>
                    <a:pt x="54" y="537"/>
                  </a:lnTo>
                  <a:lnTo>
                    <a:pt x="57" y="538"/>
                  </a:lnTo>
                  <a:lnTo>
                    <a:pt x="60" y="541"/>
                  </a:lnTo>
                  <a:lnTo>
                    <a:pt x="63" y="543"/>
                  </a:lnTo>
                  <a:lnTo>
                    <a:pt x="65" y="545"/>
                  </a:lnTo>
                  <a:lnTo>
                    <a:pt x="68" y="546"/>
                  </a:lnTo>
                  <a:lnTo>
                    <a:pt x="70" y="546"/>
                  </a:lnTo>
                  <a:lnTo>
                    <a:pt x="70" y="547"/>
                  </a:lnTo>
                  <a:lnTo>
                    <a:pt x="73" y="547"/>
                  </a:lnTo>
                  <a:lnTo>
                    <a:pt x="76" y="546"/>
                  </a:lnTo>
                </a:path>
              </a:pathLst>
            </a:custGeom>
            <a:solidFill>
              <a:srgbClr val="CCD9D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4622" y="2944"/>
              <a:ext cx="338" cy="773"/>
            </a:xfrm>
            <a:custGeom>
              <a:avLst/>
              <a:gdLst/>
              <a:ahLst/>
              <a:cxnLst/>
              <a:rect l="l" t="t" r="r" b="b"/>
              <a:pathLst>
                <a:path w="175" h="574" extrusionOk="0">
                  <a:moveTo>
                    <a:pt x="79" y="552"/>
                  </a:moveTo>
                  <a:lnTo>
                    <a:pt x="79" y="552"/>
                  </a:lnTo>
                  <a:lnTo>
                    <a:pt x="83" y="550"/>
                  </a:lnTo>
                  <a:lnTo>
                    <a:pt x="88" y="546"/>
                  </a:lnTo>
                  <a:lnTo>
                    <a:pt x="93" y="540"/>
                  </a:lnTo>
                  <a:lnTo>
                    <a:pt x="99" y="532"/>
                  </a:lnTo>
                  <a:lnTo>
                    <a:pt x="105" y="522"/>
                  </a:lnTo>
                  <a:lnTo>
                    <a:pt x="111" y="510"/>
                  </a:lnTo>
                  <a:lnTo>
                    <a:pt x="117" y="496"/>
                  </a:lnTo>
                  <a:lnTo>
                    <a:pt x="123" y="480"/>
                  </a:lnTo>
                  <a:lnTo>
                    <a:pt x="129" y="463"/>
                  </a:lnTo>
                  <a:lnTo>
                    <a:pt x="135" y="444"/>
                  </a:lnTo>
                  <a:lnTo>
                    <a:pt x="140" y="424"/>
                  </a:lnTo>
                  <a:lnTo>
                    <a:pt x="145" y="401"/>
                  </a:lnTo>
                  <a:lnTo>
                    <a:pt x="149" y="378"/>
                  </a:lnTo>
                  <a:lnTo>
                    <a:pt x="153" y="353"/>
                  </a:lnTo>
                  <a:lnTo>
                    <a:pt x="155" y="327"/>
                  </a:lnTo>
                  <a:lnTo>
                    <a:pt x="157" y="300"/>
                  </a:lnTo>
                  <a:lnTo>
                    <a:pt x="157" y="272"/>
                  </a:lnTo>
                  <a:lnTo>
                    <a:pt x="157" y="245"/>
                  </a:lnTo>
                  <a:lnTo>
                    <a:pt x="156" y="220"/>
                  </a:lnTo>
                  <a:lnTo>
                    <a:pt x="155" y="195"/>
                  </a:lnTo>
                  <a:lnTo>
                    <a:pt x="153" y="172"/>
                  </a:lnTo>
                  <a:lnTo>
                    <a:pt x="150" y="150"/>
                  </a:lnTo>
                  <a:lnTo>
                    <a:pt x="147" y="129"/>
                  </a:lnTo>
                  <a:lnTo>
                    <a:pt x="143" y="110"/>
                  </a:lnTo>
                  <a:lnTo>
                    <a:pt x="139" y="92"/>
                  </a:lnTo>
                  <a:lnTo>
                    <a:pt x="135" y="77"/>
                  </a:lnTo>
                  <a:lnTo>
                    <a:pt x="130" y="63"/>
                  </a:lnTo>
                  <a:lnTo>
                    <a:pt x="126" y="50"/>
                  </a:lnTo>
                  <a:lnTo>
                    <a:pt x="121" y="40"/>
                  </a:lnTo>
                  <a:lnTo>
                    <a:pt x="116" y="32"/>
                  </a:lnTo>
                  <a:lnTo>
                    <a:pt x="112" y="26"/>
                  </a:lnTo>
                  <a:lnTo>
                    <a:pt x="107" y="22"/>
                  </a:lnTo>
                  <a:lnTo>
                    <a:pt x="103" y="21"/>
                  </a:lnTo>
                  <a:lnTo>
                    <a:pt x="97" y="21"/>
                  </a:lnTo>
                  <a:lnTo>
                    <a:pt x="92" y="24"/>
                  </a:lnTo>
                  <a:lnTo>
                    <a:pt x="87" y="29"/>
                  </a:lnTo>
                  <a:lnTo>
                    <a:pt x="82" y="35"/>
                  </a:lnTo>
                  <a:lnTo>
                    <a:pt x="77" y="43"/>
                  </a:lnTo>
                  <a:lnTo>
                    <a:pt x="71" y="53"/>
                  </a:lnTo>
                  <a:lnTo>
                    <a:pt x="66" y="64"/>
                  </a:lnTo>
                  <a:lnTo>
                    <a:pt x="61" y="75"/>
                  </a:lnTo>
                  <a:lnTo>
                    <a:pt x="56" y="87"/>
                  </a:lnTo>
                  <a:lnTo>
                    <a:pt x="51" y="100"/>
                  </a:lnTo>
                  <a:lnTo>
                    <a:pt x="47" y="113"/>
                  </a:lnTo>
                  <a:lnTo>
                    <a:pt x="43" y="127"/>
                  </a:lnTo>
                  <a:lnTo>
                    <a:pt x="40" y="140"/>
                  </a:lnTo>
                  <a:lnTo>
                    <a:pt x="37" y="153"/>
                  </a:lnTo>
                  <a:lnTo>
                    <a:pt x="35" y="166"/>
                  </a:lnTo>
                  <a:lnTo>
                    <a:pt x="33" y="176"/>
                  </a:lnTo>
                  <a:lnTo>
                    <a:pt x="31" y="187"/>
                  </a:lnTo>
                  <a:lnTo>
                    <a:pt x="29" y="198"/>
                  </a:lnTo>
                  <a:lnTo>
                    <a:pt x="27" y="210"/>
                  </a:lnTo>
                  <a:lnTo>
                    <a:pt x="25" y="224"/>
                  </a:lnTo>
                  <a:lnTo>
                    <a:pt x="23" y="238"/>
                  </a:lnTo>
                  <a:lnTo>
                    <a:pt x="21" y="253"/>
                  </a:lnTo>
                  <a:lnTo>
                    <a:pt x="20" y="270"/>
                  </a:lnTo>
                  <a:lnTo>
                    <a:pt x="19" y="287"/>
                  </a:lnTo>
                  <a:lnTo>
                    <a:pt x="17" y="307"/>
                  </a:lnTo>
                  <a:lnTo>
                    <a:pt x="17" y="327"/>
                  </a:lnTo>
                  <a:lnTo>
                    <a:pt x="17" y="349"/>
                  </a:lnTo>
                  <a:lnTo>
                    <a:pt x="17" y="372"/>
                  </a:lnTo>
                  <a:lnTo>
                    <a:pt x="18" y="397"/>
                  </a:lnTo>
                  <a:lnTo>
                    <a:pt x="19" y="423"/>
                  </a:lnTo>
                  <a:lnTo>
                    <a:pt x="21" y="451"/>
                  </a:lnTo>
                  <a:lnTo>
                    <a:pt x="21" y="452"/>
                  </a:lnTo>
                  <a:lnTo>
                    <a:pt x="22" y="454"/>
                  </a:lnTo>
                  <a:lnTo>
                    <a:pt x="23" y="458"/>
                  </a:lnTo>
                  <a:lnTo>
                    <a:pt x="24" y="462"/>
                  </a:lnTo>
                  <a:lnTo>
                    <a:pt x="25" y="468"/>
                  </a:lnTo>
                  <a:lnTo>
                    <a:pt x="26" y="475"/>
                  </a:lnTo>
                  <a:lnTo>
                    <a:pt x="28" y="482"/>
                  </a:lnTo>
                  <a:lnTo>
                    <a:pt x="30" y="489"/>
                  </a:lnTo>
                  <a:lnTo>
                    <a:pt x="33" y="497"/>
                  </a:lnTo>
                  <a:lnTo>
                    <a:pt x="36" y="505"/>
                  </a:lnTo>
                  <a:lnTo>
                    <a:pt x="39" y="513"/>
                  </a:lnTo>
                  <a:lnTo>
                    <a:pt x="43" y="521"/>
                  </a:lnTo>
                  <a:lnTo>
                    <a:pt x="47" y="528"/>
                  </a:lnTo>
                  <a:lnTo>
                    <a:pt x="51" y="535"/>
                  </a:lnTo>
                  <a:lnTo>
                    <a:pt x="56" y="541"/>
                  </a:lnTo>
                  <a:lnTo>
                    <a:pt x="62" y="547"/>
                  </a:lnTo>
                  <a:lnTo>
                    <a:pt x="63" y="548"/>
                  </a:lnTo>
                  <a:lnTo>
                    <a:pt x="64" y="550"/>
                  </a:lnTo>
                  <a:lnTo>
                    <a:pt x="66" y="552"/>
                  </a:lnTo>
                  <a:lnTo>
                    <a:pt x="67" y="554"/>
                  </a:lnTo>
                  <a:lnTo>
                    <a:pt x="68" y="557"/>
                  </a:lnTo>
                  <a:lnTo>
                    <a:pt x="68" y="559"/>
                  </a:lnTo>
                  <a:lnTo>
                    <a:pt x="68" y="562"/>
                  </a:lnTo>
                  <a:lnTo>
                    <a:pt x="67" y="566"/>
                  </a:lnTo>
                  <a:lnTo>
                    <a:pt x="64" y="568"/>
                  </a:lnTo>
                  <a:lnTo>
                    <a:pt x="61" y="569"/>
                  </a:lnTo>
                  <a:lnTo>
                    <a:pt x="57" y="567"/>
                  </a:lnTo>
                  <a:lnTo>
                    <a:pt x="56" y="566"/>
                  </a:lnTo>
                  <a:lnTo>
                    <a:pt x="54" y="565"/>
                  </a:lnTo>
                  <a:lnTo>
                    <a:pt x="51" y="563"/>
                  </a:lnTo>
                  <a:lnTo>
                    <a:pt x="48" y="560"/>
                  </a:lnTo>
                  <a:lnTo>
                    <a:pt x="45" y="556"/>
                  </a:lnTo>
                  <a:lnTo>
                    <a:pt x="41" y="551"/>
                  </a:lnTo>
                  <a:lnTo>
                    <a:pt x="38" y="546"/>
                  </a:lnTo>
                  <a:lnTo>
                    <a:pt x="34" y="540"/>
                  </a:lnTo>
                  <a:lnTo>
                    <a:pt x="30" y="533"/>
                  </a:lnTo>
                  <a:lnTo>
                    <a:pt x="26" y="525"/>
                  </a:lnTo>
                  <a:lnTo>
                    <a:pt x="22" y="516"/>
                  </a:lnTo>
                  <a:lnTo>
                    <a:pt x="19" y="506"/>
                  </a:lnTo>
                  <a:lnTo>
                    <a:pt x="15" y="494"/>
                  </a:lnTo>
                  <a:lnTo>
                    <a:pt x="12" y="482"/>
                  </a:lnTo>
                  <a:lnTo>
                    <a:pt x="9" y="468"/>
                  </a:lnTo>
                  <a:lnTo>
                    <a:pt x="7" y="453"/>
                  </a:lnTo>
                  <a:lnTo>
                    <a:pt x="5" y="440"/>
                  </a:lnTo>
                  <a:lnTo>
                    <a:pt x="4" y="427"/>
                  </a:lnTo>
                  <a:lnTo>
                    <a:pt x="3" y="414"/>
                  </a:lnTo>
                  <a:lnTo>
                    <a:pt x="2" y="402"/>
                  </a:lnTo>
                  <a:lnTo>
                    <a:pt x="1" y="390"/>
                  </a:lnTo>
                  <a:lnTo>
                    <a:pt x="0" y="377"/>
                  </a:lnTo>
                  <a:lnTo>
                    <a:pt x="0" y="366"/>
                  </a:lnTo>
                  <a:lnTo>
                    <a:pt x="0" y="355"/>
                  </a:lnTo>
                  <a:lnTo>
                    <a:pt x="0" y="345"/>
                  </a:lnTo>
                  <a:lnTo>
                    <a:pt x="0" y="336"/>
                  </a:lnTo>
                  <a:lnTo>
                    <a:pt x="0" y="327"/>
                  </a:lnTo>
                  <a:lnTo>
                    <a:pt x="0" y="319"/>
                  </a:lnTo>
                  <a:lnTo>
                    <a:pt x="0" y="313"/>
                  </a:lnTo>
                  <a:lnTo>
                    <a:pt x="1" y="307"/>
                  </a:lnTo>
                  <a:lnTo>
                    <a:pt x="1" y="302"/>
                  </a:lnTo>
                  <a:lnTo>
                    <a:pt x="1" y="298"/>
                  </a:lnTo>
                  <a:lnTo>
                    <a:pt x="1" y="294"/>
                  </a:lnTo>
                  <a:lnTo>
                    <a:pt x="1" y="288"/>
                  </a:lnTo>
                  <a:lnTo>
                    <a:pt x="2" y="279"/>
                  </a:lnTo>
                  <a:lnTo>
                    <a:pt x="3" y="269"/>
                  </a:lnTo>
                  <a:lnTo>
                    <a:pt x="4" y="256"/>
                  </a:lnTo>
                  <a:lnTo>
                    <a:pt x="5" y="242"/>
                  </a:lnTo>
                  <a:lnTo>
                    <a:pt x="8" y="226"/>
                  </a:lnTo>
                  <a:lnTo>
                    <a:pt x="10" y="209"/>
                  </a:lnTo>
                  <a:lnTo>
                    <a:pt x="13" y="191"/>
                  </a:lnTo>
                  <a:lnTo>
                    <a:pt x="17" y="172"/>
                  </a:lnTo>
                  <a:lnTo>
                    <a:pt x="21" y="152"/>
                  </a:lnTo>
                  <a:lnTo>
                    <a:pt x="26" y="132"/>
                  </a:lnTo>
                  <a:lnTo>
                    <a:pt x="31" y="111"/>
                  </a:lnTo>
                  <a:lnTo>
                    <a:pt x="38" y="90"/>
                  </a:lnTo>
                  <a:lnTo>
                    <a:pt x="45" y="70"/>
                  </a:lnTo>
                  <a:lnTo>
                    <a:pt x="53" y="49"/>
                  </a:lnTo>
                  <a:lnTo>
                    <a:pt x="56" y="42"/>
                  </a:lnTo>
                  <a:lnTo>
                    <a:pt x="61" y="33"/>
                  </a:lnTo>
                  <a:lnTo>
                    <a:pt x="67" y="24"/>
                  </a:lnTo>
                  <a:lnTo>
                    <a:pt x="75" y="16"/>
                  </a:lnTo>
                  <a:lnTo>
                    <a:pt x="82" y="8"/>
                  </a:lnTo>
                  <a:lnTo>
                    <a:pt x="91" y="3"/>
                  </a:lnTo>
                  <a:lnTo>
                    <a:pt x="99" y="0"/>
                  </a:lnTo>
                  <a:lnTo>
                    <a:pt x="108" y="0"/>
                  </a:lnTo>
                  <a:lnTo>
                    <a:pt x="111" y="2"/>
                  </a:lnTo>
                  <a:lnTo>
                    <a:pt x="114" y="4"/>
                  </a:lnTo>
                  <a:lnTo>
                    <a:pt x="118" y="7"/>
                  </a:lnTo>
                  <a:lnTo>
                    <a:pt x="122" y="12"/>
                  </a:lnTo>
                  <a:lnTo>
                    <a:pt x="126" y="17"/>
                  </a:lnTo>
                  <a:lnTo>
                    <a:pt x="130" y="23"/>
                  </a:lnTo>
                  <a:lnTo>
                    <a:pt x="134" y="30"/>
                  </a:lnTo>
                  <a:lnTo>
                    <a:pt x="138" y="38"/>
                  </a:lnTo>
                  <a:lnTo>
                    <a:pt x="141" y="47"/>
                  </a:lnTo>
                  <a:lnTo>
                    <a:pt x="145" y="57"/>
                  </a:lnTo>
                  <a:lnTo>
                    <a:pt x="149" y="68"/>
                  </a:lnTo>
                  <a:lnTo>
                    <a:pt x="152" y="79"/>
                  </a:lnTo>
                  <a:lnTo>
                    <a:pt x="155" y="92"/>
                  </a:lnTo>
                  <a:lnTo>
                    <a:pt x="159" y="106"/>
                  </a:lnTo>
                  <a:lnTo>
                    <a:pt x="161" y="121"/>
                  </a:lnTo>
                  <a:lnTo>
                    <a:pt x="164" y="137"/>
                  </a:lnTo>
                  <a:lnTo>
                    <a:pt x="165" y="142"/>
                  </a:lnTo>
                  <a:lnTo>
                    <a:pt x="165" y="148"/>
                  </a:lnTo>
                  <a:lnTo>
                    <a:pt x="166" y="156"/>
                  </a:lnTo>
                  <a:lnTo>
                    <a:pt x="167" y="164"/>
                  </a:lnTo>
                  <a:lnTo>
                    <a:pt x="168" y="173"/>
                  </a:lnTo>
                  <a:lnTo>
                    <a:pt x="169" y="183"/>
                  </a:lnTo>
                  <a:lnTo>
                    <a:pt x="170" y="194"/>
                  </a:lnTo>
                  <a:lnTo>
                    <a:pt x="171" y="205"/>
                  </a:lnTo>
                  <a:lnTo>
                    <a:pt x="172" y="216"/>
                  </a:lnTo>
                  <a:lnTo>
                    <a:pt x="172" y="229"/>
                  </a:lnTo>
                  <a:lnTo>
                    <a:pt x="173" y="241"/>
                  </a:lnTo>
                  <a:lnTo>
                    <a:pt x="173" y="253"/>
                  </a:lnTo>
                  <a:lnTo>
                    <a:pt x="174" y="265"/>
                  </a:lnTo>
                  <a:lnTo>
                    <a:pt x="174" y="277"/>
                  </a:lnTo>
                  <a:lnTo>
                    <a:pt x="174" y="289"/>
                  </a:lnTo>
                  <a:lnTo>
                    <a:pt x="173" y="301"/>
                  </a:lnTo>
                  <a:lnTo>
                    <a:pt x="173" y="307"/>
                  </a:lnTo>
                  <a:lnTo>
                    <a:pt x="173" y="313"/>
                  </a:lnTo>
                  <a:lnTo>
                    <a:pt x="172" y="320"/>
                  </a:lnTo>
                  <a:lnTo>
                    <a:pt x="171" y="328"/>
                  </a:lnTo>
                  <a:lnTo>
                    <a:pt x="171" y="337"/>
                  </a:lnTo>
                  <a:lnTo>
                    <a:pt x="170" y="347"/>
                  </a:lnTo>
                  <a:lnTo>
                    <a:pt x="169" y="357"/>
                  </a:lnTo>
                  <a:lnTo>
                    <a:pt x="167" y="369"/>
                  </a:lnTo>
                  <a:lnTo>
                    <a:pt x="165" y="380"/>
                  </a:lnTo>
                  <a:lnTo>
                    <a:pt x="163" y="393"/>
                  </a:lnTo>
                  <a:lnTo>
                    <a:pt x="161" y="406"/>
                  </a:lnTo>
                  <a:lnTo>
                    <a:pt x="158" y="420"/>
                  </a:lnTo>
                  <a:lnTo>
                    <a:pt x="155" y="435"/>
                  </a:lnTo>
                  <a:lnTo>
                    <a:pt x="151" y="449"/>
                  </a:lnTo>
                  <a:lnTo>
                    <a:pt x="147" y="465"/>
                  </a:lnTo>
                  <a:lnTo>
                    <a:pt x="142" y="481"/>
                  </a:lnTo>
                  <a:lnTo>
                    <a:pt x="140" y="487"/>
                  </a:lnTo>
                  <a:lnTo>
                    <a:pt x="138" y="494"/>
                  </a:lnTo>
                  <a:lnTo>
                    <a:pt x="135" y="501"/>
                  </a:lnTo>
                  <a:lnTo>
                    <a:pt x="132" y="509"/>
                  </a:lnTo>
                  <a:lnTo>
                    <a:pt x="128" y="516"/>
                  </a:lnTo>
                  <a:lnTo>
                    <a:pt x="125" y="524"/>
                  </a:lnTo>
                  <a:lnTo>
                    <a:pt x="121" y="531"/>
                  </a:lnTo>
                  <a:lnTo>
                    <a:pt x="117" y="538"/>
                  </a:lnTo>
                  <a:lnTo>
                    <a:pt x="112" y="545"/>
                  </a:lnTo>
                  <a:lnTo>
                    <a:pt x="108" y="552"/>
                  </a:lnTo>
                  <a:lnTo>
                    <a:pt x="103" y="558"/>
                  </a:lnTo>
                  <a:lnTo>
                    <a:pt x="98" y="563"/>
                  </a:lnTo>
                  <a:lnTo>
                    <a:pt x="93" y="567"/>
                  </a:lnTo>
                  <a:lnTo>
                    <a:pt x="88" y="570"/>
                  </a:lnTo>
                  <a:lnTo>
                    <a:pt x="82" y="572"/>
                  </a:lnTo>
                  <a:lnTo>
                    <a:pt x="77" y="573"/>
                  </a:lnTo>
                  <a:lnTo>
                    <a:pt x="71" y="572"/>
                  </a:lnTo>
                  <a:lnTo>
                    <a:pt x="65" y="571"/>
                  </a:lnTo>
                  <a:lnTo>
                    <a:pt x="60" y="569"/>
                  </a:lnTo>
                  <a:lnTo>
                    <a:pt x="56" y="567"/>
                  </a:lnTo>
                  <a:lnTo>
                    <a:pt x="53" y="565"/>
                  </a:lnTo>
                  <a:lnTo>
                    <a:pt x="51" y="563"/>
                  </a:lnTo>
                  <a:lnTo>
                    <a:pt x="50" y="561"/>
                  </a:lnTo>
                  <a:lnTo>
                    <a:pt x="49" y="561"/>
                  </a:lnTo>
                  <a:lnTo>
                    <a:pt x="49" y="560"/>
                  </a:lnTo>
                  <a:lnTo>
                    <a:pt x="50" y="557"/>
                  </a:lnTo>
                  <a:lnTo>
                    <a:pt x="50" y="554"/>
                  </a:lnTo>
                  <a:lnTo>
                    <a:pt x="51" y="550"/>
                  </a:lnTo>
                  <a:lnTo>
                    <a:pt x="53" y="547"/>
                  </a:lnTo>
                  <a:lnTo>
                    <a:pt x="54" y="544"/>
                  </a:lnTo>
                  <a:lnTo>
                    <a:pt x="56" y="543"/>
                  </a:lnTo>
                  <a:lnTo>
                    <a:pt x="59" y="544"/>
                  </a:lnTo>
                  <a:lnTo>
                    <a:pt x="62" y="547"/>
                  </a:lnTo>
                  <a:lnTo>
                    <a:pt x="65" y="549"/>
                  </a:lnTo>
                  <a:lnTo>
                    <a:pt x="67" y="551"/>
                  </a:lnTo>
                  <a:lnTo>
                    <a:pt x="70" y="552"/>
                  </a:lnTo>
                  <a:lnTo>
                    <a:pt x="72" y="552"/>
                  </a:lnTo>
                  <a:lnTo>
                    <a:pt x="73" y="553"/>
                  </a:lnTo>
                  <a:lnTo>
                    <a:pt x="76" y="553"/>
                  </a:lnTo>
                  <a:lnTo>
                    <a:pt x="79" y="552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4606" y="3093"/>
              <a:ext cx="132" cy="228"/>
            </a:xfrm>
            <a:custGeom>
              <a:avLst/>
              <a:gdLst/>
              <a:ahLst/>
              <a:cxnLst/>
              <a:rect l="l" t="t" r="r" b="b"/>
              <a:pathLst>
                <a:path w="70" h="173" extrusionOk="0">
                  <a:moveTo>
                    <a:pt x="25" y="7"/>
                  </a:moveTo>
                  <a:lnTo>
                    <a:pt x="25" y="10"/>
                  </a:lnTo>
                  <a:lnTo>
                    <a:pt x="25" y="14"/>
                  </a:lnTo>
                  <a:lnTo>
                    <a:pt x="25" y="18"/>
                  </a:lnTo>
                  <a:lnTo>
                    <a:pt x="25" y="24"/>
                  </a:lnTo>
                  <a:lnTo>
                    <a:pt x="24" y="30"/>
                  </a:lnTo>
                  <a:lnTo>
                    <a:pt x="23" y="35"/>
                  </a:lnTo>
                  <a:lnTo>
                    <a:pt x="22" y="40"/>
                  </a:lnTo>
                  <a:lnTo>
                    <a:pt x="21" y="43"/>
                  </a:lnTo>
                  <a:lnTo>
                    <a:pt x="19" y="46"/>
                  </a:lnTo>
                  <a:lnTo>
                    <a:pt x="17" y="49"/>
                  </a:lnTo>
                  <a:lnTo>
                    <a:pt x="15" y="51"/>
                  </a:lnTo>
                  <a:lnTo>
                    <a:pt x="13" y="54"/>
                  </a:lnTo>
                  <a:lnTo>
                    <a:pt x="11" y="57"/>
                  </a:lnTo>
                  <a:lnTo>
                    <a:pt x="9" y="61"/>
                  </a:lnTo>
                  <a:lnTo>
                    <a:pt x="7" y="67"/>
                  </a:lnTo>
                  <a:lnTo>
                    <a:pt x="6" y="72"/>
                  </a:lnTo>
                  <a:lnTo>
                    <a:pt x="5" y="76"/>
                  </a:lnTo>
                  <a:lnTo>
                    <a:pt x="5" y="79"/>
                  </a:lnTo>
                  <a:lnTo>
                    <a:pt x="4" y="81"/>
                  </a:lnTo>
                  <a:lnTo>
                    <a:pt x="4" y="84"/>
                  </a:lnTo>
                  <a:lnTo>
                    <a:pt x="3" y="86"/>
                  </a:lnTo>
                  <a:lnTo>
                    <a:pt x="3" y="88"/>
                  </a:lnTo>
                  <a:lnTo>
                    <a:pt x="3" y="90"/>
                  </a:lnTo>
                  <a:lnTo>
                    <a:pt x="3" y="93"/>
                  </a:lnTo>
                  <a:lnTo>
                    <a:pt x="2" y="96"/>
                  </a:lnTo>
                  <a:lnTo>
                    <a:pt x="2" y="99"/>
                  </a:lnTo>
                  <a:lnTo>
                    <a:pt x="2" y="101"/>
                  </a:lnTo>
                  <a:lnTo>
                    <a:pt x="1" y="104"/>
                  </a:lnTo>
                  <a:lnTo>
                    <a:pt x="1" y="108"/>
                  </a:lnTo>
                  <a:lnTo>
                    <a:pt x="0" y="111"/>
                  </a:lnTo>
                  <a:lnTo>
                    <a:pt x="0" y="114"/>
                  </a:lnTo>
                  <a:lnTo>
                    <a:pt x="0" y="117"/>
                  </a:lnTo>
                  <a:lnTo>
                    <a:pt x="0" y="120"/>
                  </a:lnTo>
                  <a:lnTo>
                    <a:pt x="0" y="123"/>
                  </a:lnTo>
                  <a:lnTo>
                    <a:pt x="0" y="125"/>
                  </a:lnTo>
                  <a:lnTo>
                    <a:pt x="1" y="127"/>
                  </a:lnTo>
                  <a:lnTo>
                    <a:pt x="1" y="129"/>
                  </a:lnTo>
                  <a:lnTo>
                    <a:pt x="1" y="130"/>
                  </a:lnTo>
                  <a:lnTo>
                    <a:pt x="1" y="133"/>
                  </a:lnTo>
                  <a:lnTo>
                    <a:pt x="0" y="136"/>
                  </a:lnTo>
                  <a:lnTo>
                    <a:pt x="0" y="143"/>
                  </a:lnTo>
                  <a:lnTo>
                    <a:pt x="2" y="147"/>
                  </a:lnTo>
                  <a:lnTo>
                    <a:pt x="4" y="148"/>
                  </a:lnTo>
                  <a:lnTo>
                    <a:pt x="6" y="146"/>
                  </a:lnTo>
                  <a:lnTo>
                    <a:pt x="7" y="145"/>
                  </a:lnTo>
                  <a:lnTo>
                    <a:pt x="8" y="144"/>
                  </a:lnTo>
                  <a:lnTo>
                    <a:pt x="9" y="142"/>
                  </a:lnTo>
                  <a:lnTo>
                    <a:pt x="10" y="140"/>
                  </a:lnTo>
                  <a:lnTo>
                    <a:pt x="11" y="138"/>
                  </a:lnTo>
                  <a:lnTo>
                    <a:pt x="12" y="135"/>
                  </a:lnTo>
                  <a:lnTo>
                    <a:pt x="12" y="131"/>
                  </a:lnTo>
                  <a:lnTo>
                    <a:pt x="12" y="128"/>
                  </a:lnTo>
                  <a:lnTo>
                    <a:pt x="12" y="123"/>
                  </a:lnTo>
                  <a:lnTo>
                    <a:pt x="12" y="119"/>
                  </a:lnTo>
                  <a:lnTo>
                    <a:pt x="12" y="116"/>
                  </a:lnTo>
                  <a:lnTo>
                    <a:pt x="13" y="114"/>
                  </a:lnTo>
                  <a:lnTo>
                    <a:pt x="14" y="112"/>
                  </a:lnTo>
                  <a:lnTo>
                    <a:pt x="14" y="110"/>
                  </a:lnTo>
                  <a:lnTo>
                    <a:pt x="16" y="109"/>
                  </a:lnTo>
                  <a:lnTo>
                    <a:pt x="17" y="108"/>
                  </a:lnTo>
                  <a:lnTo>
                    <a:pt x="18" y="106"/>
                  </a:lnTo>
                  <a:lnTo>
                    <a:pt x="21" y="104"/>
                  </a:lnTo>
                  <a:lnTo>
                    <a:pt x="23" y="104"/>
                  </a:lnTo>
                  <a:lnTo>
                    <a:pt x="25" y="106"/>
                  </a:lnTo>
                  <a:lnTo>
                    <a:pt x="26" y="108"/>
                  </a:lnTo>
                  <a:lnTo>
                    <a:pt x="26" y="109"/>
                  </a:lnTo>
                  <a:lnTo>
                    <a:pt x="27" y="110"/>
                  </a:lnTo>
                  <a:lnTo>
                    <a:pt x="28" y="112"/>
                  </a:lnTo>
                  <a:lnTo>
                    <a:pt x="28" y="114"/>
                  </a:lnTo>
                  <a:lnTo>
                    <a:pt x="29" y="117"/>
                  </a:lnTo>
                  <a:lnTo>
                    <a:pt x="29" y="120"/>
                  </a:lnTo>
                  <a:lnTo>
                    <a:pt x="29" y="124"/>
                  </a:lnTo>
                  <a:lnTo>
                    <a:pt x="29" y="129"/>
                  </a:lnTo>
                  <a:lnTo>
                    <a:pt x="29" y="133"/>
                  </a:lnTo>
                  <a:lnTo>
                    <a:pt x="29" y="139"/>
                  </a:lnTo>
                  <a:lnTo>
                    <a:pt x="28" y="144"/>
                  </a:lnTo>
                  <a:lnTo>
                    <a:pt x="27" y="149"/>
                  </a:lnTo>
                  <a:lnTo>
                    <a:pt x="26" y="152"/>
                  </a:lnTo>
                  <a:lnTo>
                    <a:pt x="26" y="155"/>
                  </a:lnTo>
                  <a:lnTo>
                    <a:pt x="25" y="156"/>
                  </a:lnTo>
                  <a:lnTo>
                    <a:pt x="25" y="157"/>
                  </a:lnTo>
                  <a:lnTo>
                    <a:pt x="25" y="158"/>
                  </a:lnTo>
                  <a:lnTo>
                    <a:pt x="25" y="160"/>
                  </a:lnTo>
                  <a:lnTo>
                    <a:pt x="24" y="163"/>
                  </a:lnTo>
                  <a:lnTo>
                    <a:pt x="24" y="167"/>
                  </a:lnTo>
                  <a:lnTo>
                    <a:pt x="24" y="170"/>
                  </a:lnTo>
                  <a:lnTo>
                    <a:pt x="24" y="171"/>
                  </a:lnTo>
                  <a:lnTo>
                    <a:pt x="25" y="172"/>
                  </a:lnTo>
                  <a:lnTo>
                    <a:pt x="29" y="171"/>
                  </a:lnTo>
                  <a:lnTo>
                    <a:pt x="32" y="170"/>
                  </a:lnTo>
                  <a:lnTo>
                    <a:pt x="35" y="168"/>
                  </a:lnTo>
                  <a:lnTo>
                    <a:pt x="37" y="168"/>
                  </a:lnTo>
                  <a:lnTo>
                    <a:pt x="38" y="168"/>
                  </a:lnTo>
                  <a:lnTo>
                    <a:pt x="40" y="168"/>
                  </a:lnTo>
                  <a:lnTo>
                    <a:pt x="43" y="168"/>
                  </a:lnTo>
                  <a:lnTo>
                    <a:pt x="49" y="165"/>
                  </a:lnTo>
                  <a:lnTo>
                    <a:pt x="50" y="164"/>
                  </a:lnTo>
                  <a:lnTo>
                    <a:pt x="52" y="164"/>
                  </a:lnTo>
                  <a:lnTo>
                    <a:pt x="54" y="162"/>
                  </a:lnTo>
                  <a:lnTo>
                    <a:pt x="59" y="158"/>
                  </a:lnTo>
                  <a:lnTo>
                    <a:pt x="61" y="154"/>
                  </a:lnTo>
                  <a:lnTo>
                    <a:pt x="63" y="150"/>
                  </a:lnTo>
                  <a:lnTo>
                    <a:pt x="65" y="148"/>
                  </a:lnTo>
                  <a:lnTo>
                    <a:pt x="66" y="145"/>
                  </a:lnTo>
                  <a:lnTo>
                    <a:pt x="67" y="143"/>
                  </a:lnTo>
                  <a:lnTo>
                    <a:pt x="68" y="140"/>
                  </a:lnTo>
                  <a:lnTo>
                    <a:pt x="68" y="138"/>
                  </a:lnTo>
                  <a:lnTo>
                    <a:pt x="69" y="135"/>
                  </a:lnTo>
                  <a:lnTo>
                    <a:pt x="69" y="131"/>
                  </a:lnTo>
                  <a:lnTo>
                    <a:pt x="69" y="128"/>
                  </a:lnTo>
                  <a:lnTo>
                    <a:pt x="69" y="124"/>
                  </a:lnTo>
                  <a:lnTo>
                    <a:pt x="69" y="119"/>
                  </a:lnTo>
                  <a:lnTo>
                    <a:pt x="69" y="114"/>
                  </a:lnTo>
                  <a:lnTo>
                    <a:pt x="69" y="109"/>
                  </a:lnTo>
                  <a:lnTo>
                    <a:pt x="69" y="105"/>
                  </a:lnTo>
                  <a:lnTo>
                    <a:pt x="69" y="100"/>
                  </a:lnTo>
                  <a:lnTo>
                    <a:pt x="68" y="96"/>
                  </a:lnTo>
                  <a:lnTo>
                    <a:pt x="67" y="91"/>
                  </a:lnTo>
                  <a:lnTo>
                    <a:pt x="66" y="85"/>
                  </a:lnTo>
                  <a:lnTo>
                    <a:pt x="66" y="78"/>
                  </a:lnTo>
                  <a:lnTo>
                    <a:pt x="65" y="72"/>
                  </a:lnTo>
                  <a:lnTo>
                    <a:pt x="64" y="67"/>
                  </a:lnTo>
                  <a:lnTo>
                    <a:pt x="64" y="61"/>
                  </a:lnTo>
                  <a:lnTo>
                    <a:pt x="64" y="57"/>
                  </a:lnTo>
                  <a:lnTo>
                    <a:pt x="64" y="52"/>
                  </a:lnTo>
                  <a:lnTo>
                    <a:pt x="64" y="47"/>
                  </a:lnTo>
                  <a:lnTo>
                    <a:pt x="64" y="42"/>
                  </a:lnTo>
                  <a:lnTo>
                    <a:pt x="64" y="35"/>
                  </a:lnTo>
                  <a:lnTo>
                    <a:pt x="65" y="29"/>
                  </a:lnTo>
                  <a:lnTo>
                    <a:pt x="65" y="23"/>
                  </a:lnTo>
                  <a:lnTo>
                    <a:pt x="65" y="19"/>
                  </a:lnTo>
                  <a:lnTo>
                    <a:pt x="64" y="16"/>
                  </a:lnTo>
                  <a:lnTo>
                    <a:pt x="63" y="14"/>
                  </a:lnTo>
                  <a:lnTo>
                    <a:pt x="59" y="10"/>
                  </a:lnTo>
                  <a:lnTo>
                    <a:pt x="52" y="6"/>
                  </a:lnTo>
                  <a:lnTo>
                    <a:pt x="45" y="3"/>
                  </a:lnTo>
                  <a:lnTo>
                    <a:pt x="37" y="1"/>
                  </a:lnTo>
                  <a:lnTo>
                    <a:pt x="30" y="0"/>
                  </a:lnTo>
                  <a:lnTo>
                    <a:pt x="26" y="2"/>
                  </a:lnTo>
                  <a:lnTo>
                    <a:pt x="25" y="7"/>
                  </a:lnTo>
                </a:path>
              </a:pathLst>
            </a:custGeom>
            <a:solidFill>
              <a:srgbClr val="FFBF9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6" name="Google Shape;316;p22"/>
            <p:cNvSpPr/>
            <p:nvPr/>
          </p:nvSpPr>
          <p:spPr>
            <a:xfrm>
              <a:off x="4606" y="3093"/>
              <a:ext cx="143" cy="237"/>
            </a:xfrm>
            <a:custGeom>
              <a:avLst/>
              <a:gdLst/>
              <a:ahLst/>
              <a:cxnLst/>
              <a:rect l="l" t="t" r="r" b="b"/>
              <a:pathLst>
                <a:path w="76" h="179" extrusionOk="0">
                  <a:moveTo>
                    <a:pt x="27" y="7"/>
                  </a:moveTo>
                  <a:lnTo>
                    <a:pt x="27" y="7"/>
                  </a:lnTo>
                  <a:lnTo>
                    <a:pt x="27" y="10"/>
                  </a:lnTo>
                  <a:lnTo>
                    <a:pt x="27" y="14"/>
                  </a:lnTo>
                  <a:lnTo>
                    <a:pt x="27" y="19"/>
                  </a:lnTo>
                  <a:lnTo>
                    <a:pt x="27" y="25"/>
                  </a:lnTo>
                  <a:lnTo>
                    <a:pt x="26" y="31"/>
                  </a:lnTo>
                  <a:lnTo>
                    <a:pt x="25" y="36"/>
                  </a:lnTo>
                  <a:lnTo>
                    <a:pt x="24" y="41"/>
                  </a:lnTo>
                  <a:lnTo>
                    <a:pt x="23" y="45"/>
                  </a:lnTo>
                  <a:lnTo>
                    <a:pt x="21" y="48"/>
                  </a:lnTo>
                  <a:lnTo>
                    <a:pt x="18" y="51"/>
                  </a:lnTo>
                  <a:lnTo>
                    <a:pt x="16" y="53"/>
                  </a:lnTo>
                  <a:lnTo>
                    <a:pt x="14" y="56"/>
                  </a:lnTo>
                  <a:lnTo>
                    <a:pt x="12" y="59"/>
                  </a:lnTo>
                  <a:lnTo>
                    <a:pt x="10" y="63"/>
                  </a:lnTo>
                  <a:lnTo>
                    <a:pt x="8" y="69"/>
                  </a:lnTo>
                  <a:lnTo>
                    <a:pt x="6" y="75"/>
                  </a:lnTo>
                  <a:lnTo>
                    <a:pt x="5" y="79"/>
                  </a:lnTo>
                  <a:lnTo>
                    <a:pt x="5" y="82"/>
                  </a:lnTo>
                  <a:lnTo>
                    <a:pt x="4" y="84"/>
                  </a:lnTo>
                  <a:lnTo>
                    <a:pt x="4" y="87"/>
                  </a:lnTo>
                  <a:lnTo>
                    <a:pt x="3" y="89"/>
                  </a:lnTo>
                  <a:lnTo>
                    <a:pt x="3" y="91"/>
                  </a:lnTo>
                  <a:lnTo>
                    <a:pt x="3" y="93"/>
                  </a:lnTo>
                  <a:lnTo>
                    <a:pt x="3" y="96"/>
                  </a:lnTo>
                  <a:lnTo>
                    <a:pt x="2" y="99"/>
                  </a:lnTo>
                  <a:lnTo>
                    <a:pt x="2" y="102"/>
                  </a:lnTo>
                  <a:lnTo>
                    <a:pt x="2" y="105"/>
                  </a:lnTo>
                  <a:lnTo>
                    <a:pt x="1" y="108"/>
                  </a:lnTo>
                  <a:lnTo>
                    <a:pt x="1" y="112"/>
                  </a:lnTo>
                  <a:lnTo>
                    <a:pt x="0" y="115"/>
                  </a:lnTo>
                  <a:lnTo>
                    <a:pt x="0" y="118"/>
                  </a:lnTo>
                  <a:lnTo>
                    <a:pt x="0" y="121"/>
                  </a:lnTo>
                  <a:lnTo>
                    <a:pt x="0" y="124"/>
                  </a:lnTo>
                  <a:lnTo>
                    <a:pt x="0" y="127"/>
                  </a:lnTo>
                  <a:lnTo>
                    <a:pt x="0" y="129"/>
                  </a:lnTo>
                  <a:lnTo>
                    <a:pt x="1" y="131"/>
                  </a:lnTo>
                  <a:lnTo>
                    <a:pt x="1" y="133"/>
                  </a:lnTo>
                  <a:lnTo>
                    <a:pt x="1" y="135"/>
                  </a:lnTo>
                  <a:lnTo>
                    <a:pt x="1" y="138"/>
                  </a:lnTo>
                  <a:lnTo>
                    <a:pt x="0" y="141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4" y="153"/>
                  </a:lnTo>
                  <a:lnTo>
                    <a:pt x="7" y="151"/>
                  </a:lnTo>
                  <a:lnTo>
                    <a:pt x="8" y="150"/>
                  </a:lnTo>
                  <a:lnTo>
                    <a:pt x="9" y="149"/>
                  </a:lnTo>
                  <a:lnTo>
                    <a:pt x="10" y="147"/>
                  </a:lnTo>
                  <a:lnTo>
                    <a:pt x="11" y="145"/>
                  </a:lnTo>
                  <a:lnTo>
                    <a:pt x="12" y="143"/>
                  </a:lnTo>
                  <a:lnTo>
                    <a:pt x="13" y="140"/>
                  </a:lnTo>
                  <a:lnTo>
                    <a:pt x="13" y="136"/>
                  </a:lnTo>
                  <a:lnTo>
                    <a:pt x="13" y="132"/>
                  </a:lnTo>
                  <a:lnTo>
                    <a:pt x="13" y="127"/>
                  </a:lnTo>
                  <a:lnTo>
                    <a:pt x="13" y="123"/>
                  </a:lnTo>
                  <a:lnTo>
                    <a:pt x="13" y="120"/>
                  </a:lnTo>
                  <a:lnTo>
                    <a:pt x="14" y="118"/>
                  </a:lnTo>
                  <a:lnTo>
                    <a:pt x="15" y="116"/>
                  </a:lnTo>
                  <a:lnTo>
                    <a:pt x="15" y="114"/>
                  </a:lnTo>
                  <a:lnTo>
                    <a:pt x="17" y="113"/>
                  </a:lnTo>
                  <a:lnTo>
                    <a:pt x="18" y="112"/>
                  </a:lnTo>
                  <a:lnTo>
                    <a:pt x="20" y="110"/>
                  </a:lnTo>
                  <a:lnTo>
                    <a:pt x="23" y="108"/>
                  </a:lnTo>
                  <a:lnTo>
                    <a:pt x="25" y="108"/>
                  </a:lnTo>
                  <a:lnTo>
                    <a:pt x="27" y="110"/>
                  </a:lnTo>
                  <a:lnTo>
                    <a:pt x="28" y="112"/>
                  </a:lnTo>
                  <a:lnTo>
                    <a:pt x="28" y="113"/>
                  </a:lnTo>
                  <a:lnTo>
                    <a:pt x="29" y="114"/>
                  </a:lnTo>
                  <a:lnTo>
                    <a:pt x="30" y="116"/>
                  </a:lnTo>
                  <a:lnTo>
                    <a:pt x="30" y="118"/>
                  </a:lnTo>
                  <a:lnTo>
                    <a:pt x="31" y="121"/>
                  </a:lnTo>
                  <a:lnTo>
                    <a:pt x="31" y="124"/>
                  </a:lnTo>
                  <a:lnTo>
                    <a:pt x="32" y="128"/>
                  </a:lnTo>
                  <a:lnTo>
                    <a:pt x="32" y="133"/>
                  </a:lnTo>
                  <a:lnTo>
                    <a:pt x="31" y="138"/>
                  </a:lnTo>
                  <a:lnTo>
                    <a:pt x="31" y="144"/>
                  </a:lnTo>
                  <a:lnTo>
                    <a:pt x="30" y="149"/>
                  </a:lnTo>
                  <a:lnTo>
                    <a:pt x="29" y="154"/>
                  </a:lnTo>
                  <a:lnTo>
                    <a:pt x="28" y="157"/>
                  </a:lnTo>
                  <a:lnTo>
                    <a:pt x="28" y="160"/>
                  </a:lnTo>
                  <a:lnTo>
                    <a:pt x="27" y="161"/>
                  </a:lnTo>
                  <a:lnTo>
                    <a:pt x="27" y="162"/>
                  </a:lnTo>
                  <a:lnTo>
                    <a:pt x="27" y="163"/>
                  </a:lnTo>
                  <a:lnTo>
                    <a:pt x="27" y="166"/>
                  </a:lnTo>
                  <a:lnTo>
                    <a:pt x="26" y="169"/>
                  </a:lnTo>
                  <a:lnTo>
                    <a:pt x="26" y="173"/>
                  </a:lnTo>
                  <a:lnTo>
                    <a:pt x="26" y="176"/>
                  </a:lnTo>
                  <a:lnTo>
                    <a:pt x="26" y="177"/>
                  </a:lnTo>
                  <a:lnTo>
                    <a:pt x="27" y="178"/>
                  </a:lnTo>
                  <a:lnTo>
                    <a:pt x="31" y="177"/>
                  </a:lnTo>
                  <a:lnTo>
                    <a:pt x="35" y="176"/>
                  </a:lnTo>
                  <a:lnTo>
                    <a:pt x="38" y="174"/>
                  </a:lnTo>
                  <a:lnTo>
                    <a:pt x="40" y="174"/>
                  </a:lnTo>
                  <a:lnTo>
                    <a:pt x="41" y="174"/>
                  </a:lnTo>
                  <a:lnTo>
                    <a:pt x="43" y="174"/>
                  </a:lnTo>
                  <a:lnTo>
                    <a:pt x="47" y="174"/>
                  </a:lnTo>
                  <a:lnTo>
                    <a:pt x="53" y="171"/>
                  </a:lnTo>
                  <a:lnTo>
                    <a:pt x="54" y="170"/>
                  </a:lnTo>
                  <a:lnTo>
                    <a:pt x="57" y="170"/>
                  </a:lnTo>
                  <a:lnTo>
                    <a:pt x="59" y="168"/>
                  </a:lnTo>
                  <a:lnTo>
                    <a:pt x="64" y="163"/>
                  </a:lnTo>
                  <a:lnTo>
                    <a:pt x="66" y="159"/>
                  </a:lnTo>
                  <a:lnTo>
                    <a:pt x="69" y="155"/>
                  </a:lnTo>
                  <a:lnTo>
                    <a:pt x="71" y="153"/>
                  </a:lnTo>
                  <a:lnTo>
                    <a:pt x="72" y="150"/>
                  </a:lnTo>
                  <a:lnTo>
                    <a:pt x="73" y="148"/>
                  </a:lnTo>
                  <a:lnTo>
                    <a:pt x="74" y="145"/>
                  </a:lnTo>
                  <a:lnTo>
                    <a:pt x="74" y="143"/>
                  </a:lnTo>
                  <a:lnTo>
                    <a:pt x="75" y="140"/>
                  </a:lnTo>
                  <a:lnTo>
                    <a:pt x="75" y="136"/>
                  </a:lnTo>
                  <a:lnTo>
                    <a:pt x="75" y="132"/>
                  </a:lnTo>
                  <a:lnTo>
                    <a:pt x="75" y="128"/>
                  </a:lnTo>
                  <a:lnTo>
                    <a:pt x="75" y="123"/>
                  </a:lnTo>
                  <a:lnTo>
                    <a:pt x="75" y="118"/>
                  </a:lnTo>
                  <a:lnTo>
                    <a:pt x="75" y="113"/>
                  </a:lnTo>
                  <a:lnTo>
                    <a:pt x="75" y="109"/>
                  </a:lnTo>
                  <a:lnTo>
                    <a:pt x="75" y="104"/>
                  </a:lnTo>
                  <a:lnTo>
                    <a:pt x="74" y="99"/>
                  </a:lnTo>
                  <a:lnTo>
                    <a:pt x="73" y="94"/>
                  </a:lnTo>
                  <a:lnTo>
                    <a:pt x="72" y="88"/>
                  </a:lnTo>
                  <a:lnTo>
                    <a:pt x="72" y="81"/>
                  </a:lnTo>
                  <a:lnTo>
                    <a:pt x="71" y="75"/>
                  </a:lnTo>
                  <a:lnTo>
                    <a:pt x="70" y="69"/>
                  </a:lnTo>
                  <a:lnTo>
                    <a:pt x="70" y="63"/>
                  </a:lnTo>
                  <a:lnTo>
                    <a:pt x="70" y="59"/>
                  </a:lnTo>
                  <a:lnTo>
                    <a:pt x="70" y="54"/>
                  </a:lnTo>
                  <a:lnTo>
                    <a:pt x="70" y="49"/>
                  </a:lnTo>
                  <a:lnTo>
                    <a:pt x="70" y="43"/>
                  </a:lnTo>
                  <a:lnTo>
                    <a:pt x="70" y="36"/>
                  </a:lnTo>
                  <a:lnTo>
                    <a:pt x="71" y="30"/>
                  </a:lnTo>
                  <a:lnTo>
                    <a:pt x="71" y="24"/>
                  </a:lnTo>
                  <a:lnTo>
                    <a:pt x="71" y="20"/>
                  </a:lnTo>
                  <a:lnTo>
                    <a:pt x="70" y="17"/>
                  </a:lnTo>
                  <a:lnTo>
                    <a:pt x="69" y="14"/>
                  </a:lnTo>
                  <a:lnTo>
                    <a:pt x="64" y="10"/>
                  </a:lnTo>
                  <a:lnTo>
                    <a:pt x="56" y="6"/>
                  </a:lnTo>
                  <a:lnTo>
                    <a:pt x="49" y="3"/>
                  </a:lnTo>
                  <a:lnTo>
                    <a:pt x="40" y="1"/>
                  </a:lnTo>
                  <a:lnTo>
                    <a:pt x="33" y="0"/>
                  </a:lnTo>
                  <a:lnTo>
                    <a:pt x="28" y="2"/>
                  </a:lnTo>
                  <a:lnTo>
                    <a:pt x="27" y="7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7" name="Google Shape;317;p22"/>
            <p:cNvSpPr/>
            <p:nvPr/>
          </p:nvSpPr>
          <p:spPr>
            <a:xfrm>
              <a:off x="4445" y="2393"/>
              <a:ext cx="303" cy="736"/>
            </a:xfrm>
            <a:custGeom>
              <a:avLst/>
              <a:gdLst/>
              <a:ahLst/>
              <a:cxnLst/>
              <a:rect l="l" t="t" r="r" b="b"/>
              <a:pathLst>
                <a:path w="157" h="547" extrusionOk="0">
                  <a:moveTo>
                    <a:pt x="56" y="3"/>
                  </a:moveTo>
                  <a:lnTo>
                    <a:pt x="53" y="1"/>
                  </a:lnTo>
                  <a:lnTo>
                    <a:pt x="50" y="0"/>
                  </a:lnTo>
                  <a:lnTo>
                    <a:pt x="46" y="0"/>
                  </a:lnTo>
                  <a:lnTo>
                    <a:pt x="42" y="1"/>
                  </a:lnTo>
                  <a:lnTo>
                    <a:pt x="39" y="3"/>
                  </a:lnTo>
                  <a:lnTo>
                    <a:pt x="35" y="5"/>
                  </a:lnTo>
                  <a:lnTo>
                    <a:pt x="32" y="9"/>
                  </a:lnTo>
                  <a:lnTo>
                    <a:pt x="28" y="12"/>
                  </a:lnTo>
                  <a:lnTo>
                    <a:pt x="25" y="15"/>
                  </a:lnTo>
                  <a:lnTo>
                    <a:pt x="21" y="19"/>
                  </a:lnTo>
                  <a:lnTo>
                    <a:pt x="18" y="24"/>
                  </a:lnTo>
                  <a:lnTo>
                    <a:pt x="15" y="29"/>
                  </a:lnTo>
                  <a:lnTo>
                    <a:pt x="13" y="35"/>
                  </a:lnTo>
                  <a:lnTo>
                    <a:pt x="10" y="42"/>
                  </a:lnTo>
                  <a:lnTo>
                    <a:pt x="8" y="48"/>
                  </a:lnTo>
                  <a:lnTo>
                    <a:pt x="6" y="56"/>
                  </a:lnTo>
                  <a:lnTo>
                    <a:pt x="4" y="64"/>
                  </a:lnTo>
                  <a:lnTo>
                    <a:pt x="3" y="73"/>
                  </a:lnTo>
                  <a:lnTo>
                    <a:pt x="2" y="82"/>
                  </a:lnTo>
                  <a:lnTo>
                    <a:pt x="1" y="91"/>
                  </a:lnTo>
                  <a:lnTo>
                    <a:pt x="0" y="100"/>
                  </a:lnTo>
                  <a:lnTo>
                    <a:pt x="0" y="108"/>
                  </a:lnTo>
                  <a:lnTo>
                    <a:pt x="1" y="116"/>
                  </a:lnTo>
                  <a:lnTo>
                    <a:pt x="2" y="122"/>
                  </a:lnTo>
                  <a:lnTo>
                    <a:pt x="4" y="132"/>
                  </a:lnTo>
                  <a:lnTo>
                    <a:pt x="6" y="139"/>
                  </a:lnTo>
                  <a:lnTo>
                    <a:pt x="7" y="144"/>
                  </a:lnTo>
                  <a:lnTo>
                    <a:pt x="9" y="148"/>
                  </a:lnTo>
                  <a:lnTo>
                    <a:pt x="11" y="151"/>
                  </a:lnTo>
                  <a:lnTo>
                    <a:pt x="12" y="153"/>
                  </a:lnTo>
                  <a:lnTo>
                    <a:pt x="13" y="155"/>
                  </a:lnTo>
                  <a:lnTo>
                    <a:pt x="14" y="156"/>
                  </a:lnTo>
                  <a:lnTo>
                    <a:pt x="16" y="157"/>
                  </a:lnTo>
                  <a:lnTo>
                    <a:pt x="17" y="159"/>
                  </a:lnTo>
                  <a:lnTo>
                    <a:pt x="19" y="161"/>
                  </a:lnTo>
                  <a:lnTo>
                    <a:pt x="20" y="163"/>
                  </a:lnTo>
                  <a:lnTo>
                    <a:pt x="21" y="165"/>
                  </a:lnTo>
                  <a:lnTo>
                    <a:pt x="23" y="167"/>
                  </a:lnTo>
                  <a:lnTo>
                    <a:pt x="23" y="169"/>
                  </a:lnTo>
                  <a:lnTo>
                    <a:pt x="24" y="171"/>
                  </a:lnTo>
                  <a:lnTo>
                    <a:pt x="24" y="173"/>
                  </a:lnTo>
                  <a:lnTo>
                    <a:pt x="25" y="175"/>
                  </a:lnTo>
                  <a:lnTo>
                    <a:pt x="26" y="177"/>
                  </a:lnTo>
                  <a:lnTo>
                    <a:pt x="27" y="180"/>
                  </a:lnTo>
                  <a:lnTo>
                    <a:pt x="29" y="183"/>
                  </a:lnTo>
                  <a:lnTo>
                    <a:pt x="30" y="186"/>
                  </a:lnTo>
                  <a:lnTo>
                    <a:pt x="31" y="190"/>
                  </a:lnTo>
                  <a:lnTo>
                    <a:pt x="32" y="194"/>
                  </a:lnTo>
                  <a:lnTo>
                    <a:pt x="32" y="198"/>
                  </a:lnTo>
                  <a:lnTo>
                    <a:pt x="33" y="201"/>
                  </a:lnTo>
                  <a:lnTo>
                    <a:pt x="34" y="204"/>
                  </a:lnTo>
                  <a:lnTo>
                    <a:pt x="36" y="207"/>
                  </a:lnTo>
                  <a:lnTo>
                    <a:pt x="37" y="209"/>
                  </a:lnTo>
                  <a:lnTo>
                    <a:pt x="38" y="212"/>
                  </a:lnTo>
                  <a:lnTo>
                    <a:pt x="39" y="214"/>
                  </a:lnTo>
                  <a:lnTo>
                    <a:pt x="41" y="216"/>
                  </a:lnTo>
                  <a:lnTo>
                    <a:pt x="42" y="218"/>
                  </a:lnTo>
                  <a:lnTo>
                    <a:pt x="44" y="220"/>
                  </a:lnTo>
                  <a:lnTo>
                    <a:pt x="46" y="222"/>
                  </a:lnTo>
                  <a:lnTo>
                    <a:pt x="47" y="225"/>
                  </a:lnTo>
                  <a:lnTo>
                    <a:pt x="49" y="228"/>
                  </a:lnTo>
                  <a:lnTo>
                    <a:pt x="51" y="231"/>
                  </a:lnTo>
                  <a:lnTo>
                    <a:pt x="52" y="235"/>
                  </a:lnTo>
                  <a:lnTo>
                    <a:pt x="54" y="239"/>
                  </a:lnTo>
                  <a:lnTo>
                    <a:pt x="56" y="244"/>
                  </a:lnTo>
                  <a:lnTo>
                    <a:pt x="57" y="247"/>
                  </a:lnTo>
                  <a:lnTo>
                    <a:pt x="58" y="251"/>
                  </a:lnTo>
                  <a:lnTo>
                    <a:pt x="59" y="254"/>
                  </a:lnTo>
                  <a:lnTo>
                    <a:pt x="61" y="256"/>
                  </a:lnTo>
                  <a:lnTo>
                    <a:pt x="62" y="259"/>
                  </a:lnTo>
                  <a:lnTo>
                    <a:pt x="63" y="261"/>
                  </a:lnTo>
                  <a:lnTo>
                    <a:pt x="64" y="263"/>
                  </a:lnTo>
                  <a:lnTo>
                    <a:pt x="65" y="266"/>
                  </a:lnTo>
                  <a:lnTo>
                    <a:pt x="65" y="268"/>
                  </a:lnTo>
                  <a:lnTo>
                    <a:pt x="65" y="271"/>
                  </a:lnTo>
                  <a:lnTo>
                    <a:pt x="65" y="273"/>
                  </a:lnTo>
                  <a:lnTo>
                    <a:pt x="65" y="275"/>
                  </a:lnTo>
                  <a:lnTo>
                    <a:pt x="65" y="277"/>
                  </a:lnTo>
                  <a:lnTo>
                    <a:pt x="65" y="279"/>
                  </a:lnTo>
                  <a:lnTo>
                    <a:pt x="65" y="280"/>
                  </a:lnTo>
                  <a:lnTo>
                    <a:pt x="67" y="283"/>
                  </a:lnTo>
                  <a:lnTo>
                    <a:pt x="68" y="287"/>
                  </a:lnTo>
                  <a:lnTo>
                    <a:pt x="70" y="292"/>
                  </a:lnTo>
                  <a:lnTo>
                    <a:pt x="70" y="295"/>
                  </a:lnTo>
                  <a:lnTo>
                    <a:pt x="70" y="297"/>
                  </a:lnTo>
                  <a:lnTo>
                    <a:pt x="70" y="300"/>
                  </a:lnTo>
                  <a:lnTo>
                    <a:pt x="70" y="303"/>
                  </a:lnTo>
                  <a:lnTo>
                    <a:pt x="70" y="307"/>
                  </a:lnTo>
                  <a:lnTo>
                    <a:pt x="69" y="310"/>
                  </a:lnTo>
                  <a:lnTo>
                    <a:pt x="69" y="313"/>
                  </a:lnTo>
                  <a:lnTo>
                    <a:pt x="70" y="315"/>
                  </a:lnTo>
                  <a:lnTo>
                    <a:pt x="70" y="317"/>
                  </a:lnTo>
                  <a:lnTo>
                    <a:pt x="71" y="319"/>
                  </a:lnTo>
                  <a:lnTo>
                    <a:pt x="71" y="322"/>
                  </a:lnTo>
                  <a:lnTo>
                    <a:pt x="72" y="326"/>
                  </a:lnTo>
                  <a:lnTo>
                    <a:pt x="74" y="330"/>
                  </a:lnTo>
                  <a:lnTo>
                    <a:pt x="76" y="332"/>
                  </a:lnTo>
                  <a:lnTo>
                    <a:pt x="77" y="335"/>
                  </a:lnTo>
                  <a:lnTo>
                    <a:pt x="78" y="337"/>
                  </a:lnTo>
                  <a:lnTo>
                    <a:pt x="79" y="340"/>
                  </a:lnTo>
                  <a:lnTo>
                    <a:pt x="79" y="342"/>
                  </a:lnTo>
                  <a:lnTo>
                    <a:pt x="80" y="344"/>
                  </a:lnTo>
                  <a:lnTo>
                    <a:pt x="80" y="345"/>
                  </a:lnTo>
                  <a:lnTo>
                    <a:pt x="80" y="346"/>
                  </a:lnTo>
                  <a:lnTo>
                    <a:pt x="80" y="348"/>
                  </a:lnTo>
                  <a:lnTo>
                    <a:pt x="79" y="351"/>
                  </a:lnTo>
                  <a:lnTo>
                    <a:pt x="79" y="354"/>
                  </a:lnTo>
                  <a:lnTo>
                    <a:pt x="79" y="359"/>
                  </a:lnTo>
                  <a:lnTo>
                    <a:pt x="79" y="363"/>
                  </a:lnTo>
                  <a:lnTo>
                    <a:pt x="79" y="368"/>
                  </a:lnTo>
                  <a:lnTo>
                    <a:pt x="79" y="373"/>
                  </a:lnTo>
                  <a:lnTo>
                    <a:pt x="80" y="377"/>
                  </a:lnTo>
                  <a:lnTo>
                    <a:pt x="81" y="381"/>
                  </a:lnTo>
                  <a:lnTo>
                    <a:pt x="81" y="388"/>
                  </a:lnTo>
                  <a:lnTo>
                    <a:pt x="82" y="396"/>
                  </a:lnTo>
                  <a:lnTo>
                    <a:pt x="83" y="404"/>
                  </a:lnTo>
                  <a:lnTo>
                    <a:pt x="84" y="413"/>
                  </a:lnTo>
                  <a:lnTo>
                    <a:pt x="85" y="421"/>
                  </a:lnTo>
                  <a:lnTo>
                    <a:pt x="86" y="428"/>
                  </a:lnTo>
                  <a:lnTo>
                    <a:pt x="86" y="434"/>
                  </a:lnTo>
                  <a:lnTo>
                    <a:pt x="86" y="437"/>
                  </a:lnTo>
                  <a:lnTo>
                    <a:pt x="86" y="441"/>
                  </a:lnTo>
                  <a:lnTo>
                    <a:pt x="86" y="446"/>
                  </a:lnTo>
                  <a:lnTo>
                    <a:pt x="86" y="451"/>
                  </a:lnTo>
                  <a:lnTo>
                    <a:pt x="86" y="458"/>
                  </a:lnTo>
                  <a:lnTo>
                    <a:pt x="86" y="465"/>
                  </a:lnTo>
                  <a:lnTo>
                    <a:pt x="86" y="473"/>
                  </a:lnTo>
                  <a:lnTo>
                    <a:pt x="86" y="480"/>
                  </a:lnTo>
                  <a:lnTo>
                    <a:pt x="85" y="487"/>
                  </a:lnTo>
                  <a:lnTo>
                    <a:pt x="85" y="495"/>
                  </a:lnTo>
                  <a:lnTo>
                    <a:pt x="85" y="501"/>
                  </a:lnTo>
                  <a:lnTo>
                    <a:pt x="84" y="507"/>
                  </a:lnTo>
                  <a:lnTo>
                    <a:pt x="84" y="513"/>
                  </a:lnTo>
                  <a:lnTo>
                    <a:pt x="84" y="518"/>
                  </a:lnTo>
                  <a:lnTo>
                    <a:pt x="84" y="522"/>
                  </a:lnTo>
                  <a:lnTo>
                    <a:pt x="84" y="525"/>
                  </a:lnTo>
                  <a:lnTo>
                    <a:pt x="84" y="526"/>
                  </a:lnTo>
                  <a:lnTo>
                    <a:pt x="84" y="527"/>
                  </a:lnTo>
                  <a:lnTo>
                    <a:pt x="85" y="528"/>
                  </a:lnTo>
                  <a:lnTo>
                    <a:pt x="88" y="526"/>
                  </a:lnTo>
                  <a:lnTo>
                    <a:pt x="91" y="525"/>
                  </a:lnTo>
                  <a:lnTo>
                    <a:pt x="93" y="524"/>
                  </a:lnTo>
                  <a:lnTo>
                    <a:pt x="96" y="523"/>
                  </a:lnTo>
                  <a:lnTo>
                    <a:pt x="100" y="523"/>
                  </a:lnTo>
                  <a:lnTo>
                    <a:pt x="103" y="523"/>
                  </a:lnTo>
                  <a:lnTo>
                    <a:pt x="107" y="523"/>
                  </a:lnTo>
                  <a:lnTo>
                    <a:pt x="110" y="523"/>
                  </a:lnTo>
                  <a:lnTo>
                    <a:pt x="113" y="523"/>
                  </a:lnTo>
                  <a:lnTo>
                    <a:pt x="116" y="524"/>
                  </a:lnTo>
                  <a:lnTo>
                    <a:pt x="118" y="524"/>
                  </a:lnTo>
                  <a:lnTo>
                    <a:pt x="121" y="525"/>
                  </a:lnTo>
                  <a:lnTo>
                    <a:pt x="126" y="526"/>
                  </a:lnTo>
                  <a:lnTo>
                    <a:pt x="129" y="527"/>
                  </a:lnTo>
                  <a:lnTo>
                    <a:pt x="133" y="528"/>
                  </a:lnTo>
                  <a:lnTo>
                    <a:pt x="136" y="530"/>
                  </a:lnTo>
                  <a:lnTo>
                    <a:pt x="139" y="532"/>
                  </a:lnTo>
                  <a:lnTo>
                    <a:pt x="143" y="535"/>
                  </a:lnTo>
                  <a:lnTo>
                    <a:pt x="146" y="538"/>
                  </a:lnTo>
                  <a:lnTo>
                    <a:pt x="149" y="540"/>
                  </a:lnTo>
                  <a:lnTo>
                    <a:pt x="151" y="543"/>
                  </a:lnTo>
                  <a:lnTo>
                    <a:pt x="151" y="545"/>
                  </a:lnTo>
                  <a:lnTo>
                    <a:pt x="152" y="546"/>
                  </a:lnTo>
                  <a:lnTo>
                    <a:pt x="153" y="544"/>
                  </a:lnTo>
                  <a:lnTo>
                    <a:pt x="153" y="541"/>
                  </a:lnTo>
                  <a:lnTo>
                    <a:pt x="153" y="539"/>
                  </a:lnTo>
                  <a:lnTo>
                    <a:pt x="153" y="534"/>
                  </a:lnTo>
                  <a:lnTo>
                    <a:pt x="153" y="526"/>
                  </a:lnTo>
                  <a:lnTo>
                    <a:pt x="153" y="517"/>
                  </a:lnTo>
                  <a:lnTo>
                    <a:pt x="154" y="507"/>
                  </a:lnTo>
                  <a:lnTo>
                    <a:pt x="154" y="498"/>
                  </a:lnTo>
                  <a:lnTo>
                    <a:pt x="154" y="488"/>
                  </a:lnTo>
                  <a:lnTo>
                    <a:pt x="155" y="480"/>
                  </a:lnTo>
                  <a:lnTo>
                    <a:pt x="155" y="473"/>
                  </a:lnTo>
                  <a:lnTo>
                    <a:pt x="156" y="464"/>
                  </a:lnTo>
                  <a:lnTo>
                    <a:pt x="156" y="455"/>
                  </a:lnTo>
                  <a:lnTo>
                    <a:pt x="156" y="444"/>
                  </a:lnTo>
                  <a:lnTo>
                    <a:pt x="156" y="435"/>
                  </a:lnTo>
                  <a:lnTo>
                    <a:pt x="156" y="427"/>
                  </a:lnTo>
                  <a:lnTo>
                    <a:pt x="156" y="420"/>
                  </a:lnTo>
                  <a:lnTo>
                    <a:pt x="156" y="415"/>
                  </a:lnTo>
                  <a:lnTo>
                    <a:pt x="156" y="410"/>
                  </a:lnTo>
                  <a:lnTo>
                    <a:pt x="156" y="405"/>
                  </a:lnTo>
                  <a:lnTo>
                    <a:pt x="155" y="397"/>
                  </a:lnTo>
                  <a:lnTo>
                    <a:pt x="155" y="389"/>
                  </a:lnTo>
                  <a:lnTo>
                    <a:pt x="154" y="380"/>
                  </a:lnTo>
                  <a:lnTo>
                    <a:pt x="154" y="372"/>
                  </a:lnTo>
                  <a:lnTo>
                    <a:pt x="153" y="365"/>
                  </a:lnTo>
                  <a:lnTo>
                    <a:pt x="153" y="359"/>
                  </a:lnTo>
                  <a:lnTo>
                    <a:pt x="153" y="353"/>
                  </a:lnTo>
                  <a:lnTo>
                    <a:pt x="153" y="347"/>
                  </a:lnTo>
                  <a:lnTo>
                    <a:pt x="153" y="340"/>
                  </a:lnTo>
                  <a:lnTo>
                    <a:pt x="154" y="332"/>
                  </a:lnTo>
                  <a:lnTo>
                    <a:pt x="154" y="324"/>
                  </a:lnTo>
                  <a:lnTo>
                    <a:pt x="154" y="318"/>
                  </a:lnTo>
                  <a:lnTo>
                    <a:pt x="153" y="311"/>
                  </a:lnTo>
                  <a:lnTo>
                    <a:pt x="152" y="305"/>
                  </a:lnTo>
                  <a:lnTo>
                    <a:pt x="150" y="300"/>
                  </a:lnTo>
                  <a:lnTo>
                    <a:pt x="149" y="296"/>
                  </a:lnTo>
                  <a:lnTo>
                    <a:pt x="149" y="292"/>
                  </a:lnTo>
                  <a:lnTo>
                    <a:pt x="149" y="287"/>
                  </a:lnTo>
                  <a:lnTo>
                    <a:pt x="149" y="284"/>
                  </a:lnTo>
                  <a:lnTo>
                    <a:pt x="148" y="280"/>
                  </a:lnTo>
                  <a:lnTo>
                    <a:pt x="148" y="276"/>
                  </a:lnTo>
                  <a:lnTo>
                    <a:pt x="146" y="271"/>
                  </a:lnTo>
                  <a:lnTo>
                    <a:pt x="145" y="267"/>
                  </a:lnTo>
                  <a:lnTo>
                    <a:pt x="145" y="263"/>
                  </a:lnTo>
                  <a:lnTo>
                    <a:pt x="144" y="259"/>
                  </a:lnTo>
                  <a:lnTo>
                    <a:pt x="144" y="256"/>
                  </a:lnTo>
                  <a:lnTo>
                    <a:pt x="143" y="252"/>
                  </a:lnTo>
                  <a:lnTo>
                    <a:pt x="143" y="247"/>
                  </a:lnTo>
                  <a:lnTo>
                    <a:pt x="142" y="243"/>
                  </a:lnTo>
                  <a:lnTo>
                    <a:pt x="139" y="237"/>
                  </a:lnTo>
                  <a:lnTo>
                    <a:pt x="136" y="231"/>
                  </a:lnTo>
                  <a:lnTo>
                    <a:pt x="132" y="223"/>
                  </a:lnTo>
                  <a:lnTo>
                    <a:pt x="128" y="214"/>
                  </a:lnTo>
                  <a:lnTo>
                    <a:pt x="124" y="203"/>
                  </a:lnTo>
                  <a:lnTo>
                    <a:pt x="120" y="193"/>
                  </a:lnTo>
                  <a:lnTo>
                    <a:pt x="117" y="184"/>
                  </a:lnTo>
                  <a:lnTo>
                    <a:pt x="115" y="177"/>
                  </a:lnTo>
                  <a:lnTo>
                    <a:pt x="113" y="171"/>
                  </a:lnTo>
                  <a:lnTo>
                    <a:pt x="111" y="165"/>
                  </a:lnTo>
                  <a:lnTo>
                    <a:pt x="108" y="158"/>
                  </a:lnTo>
                  <a:lnTo>
                    <a:pt x="105" y="149"/>
                  </a:lnTo>
                  <a:lnTo>
                    <a:pt x="102" y="140"/>
                  </a:lnTo>
                  <a:lnTo>
                    <a:pt x="98" y="131"/>
                  </a:lnTo>
                  <a:lnTo>
                    <a:pt x="96" y="121"/>
                  </a:lnTo>
                  <a:lnTo>
                    <a:pt x="93" y="112"/>
                  </a:lnTo>
                  <a:lnTo>
                    <a:pt x="91" y="105"/>
                  </a:lnTo>
                  <a:lnTo>
                    <a:pt x="91" y="98"/>
                  </a:lnTo>
                  <a:lnTo>
                    <a:pt x="89" y="92"/>
                  </a:lnTo>
                  <a:lnTo>
                    <a:pt x="87" y="86"/>
                  </a:lnTo>
                  <a:lnTo>
                    <a:pt x="86" y="80"/>
                  </a:lnTo>
                  <a:lnTo>
                    <a:pt x="83" y="75"/>
                  </a:lnTo>
                  <a:lnTo>
                    <a:pt x="81" y="70"/>
                  </a:lnTo>
                  <a:lnTo>
                    <a:pt x="79" y="66"/>
                  </a:lnTo>
                  <a:lnTo>
                    <a:pt x="77" y="62"/>
                  </a:lnTo>
                  <a:lnTo>
                    <a:pt x="76" y="59"/>
                  </a:lnTo>
                  <a:lnTo>
                    <a:pt x="75" y="55"/>
                  </a:lnTo>
                  <a:lnTo>
                    <a:pt x="74" y="52"/>
                  </a:lnTo>
                  <a:lnTo>
                    <a:pt x="73" y="48"/>
                  </a:lnTo>
                  <a:lnTo>
                    <a:pt x="72" y="44"/>
                  </a:lnTo>
                  <a:lnTo>
                    <a:pt x="72" y="39"/>
                  </a:lnTo>
                  <a:lnTo>
                    <a:pt x="71" y="35"/>
                  </a:lnTo>
                  <a:lnTo>
                    <a:pt x="70" y="30"/>
                  </a:lnTo>
                  <a:lnTo>
                    <a:pt x="69" y="27"/>
                  </a:lnTo>
                  <a:lnTo>
                    <a:pt x="68" y="23"/>
                  </a:lnTo>
                  <a:lnTo>
                    <a:pt x="66" y="20"/>
                  </a:lnTo>
                  <a:lnTo>
                    <a:pt x="65" y="16"/>
                  </a:lnTo>
                  <a:lnTo>
                    <a:pt x="63" y="12"/>
                  </a:lnTo>
                  <a:lnTo>
                    <a:pt x="61" y="9"/>
                  </a:lnTo>
                  <a:lnTo>
                    <a:pt x="58" y="5"/>
                  </a:lnTo>
                  <a:lnTo>
                    <a:pt x="56" y="3"/>
                  </a:lnTo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4445" y="2393"/>
              <a:ext cx="315" cy="744"/>
            </a:xfrm>
            <a:custGeom>
              <a:avLst/>
              <a:gdLst/>
              <a:ahLst/>
              <a:cxnLst/>
              <a:rect l="l" t="t" r="r" b="b"/>
              <a:pathLst>
                <a:path w="163" h="553" extrusionOk="0">
                  <a:moveTo>
                    <a:pt x="58" y="3"/>
                  </a:moveTo>
                  <a:lnTo>
                    <a:pt x="58" y="3"/>
                  </a:lnTo>
                  <a:lnTo>
                    <a:pt x="55" y="1"/>
                  </a:lnTo>
                  <a:lnTo>
                    <a:pt x="52" y="0"/>
                  </a:lnTo>
                  <a:lnTo>
                    <a:pt x="48" y="0"/>
                  </a:lnTo>
                  <a:lnTo>
                    <a:pt x="44" y="1"/>
                  </a:lnTo>
                  <a:lnTo>
                    <a:pt x="40" y="3"/>
                  </a:lnTo>
                  <a:lnTo>
                    <a:pt x="36" y="5"/>
                  </a:lnTo>
                  <a:lnTo>
                    <a:pt x="33" y="9"/>
                  </a:lnTo>
                  <a:lnTo>
                    <a:pt x="29" y="12"/>
                  </a:lnTo>
                  <a:lnTo>
                    <a:pt x="26" y="15"/>
                  </a:lnTo>
                  <a:lnTo>
                    <a:pt x="22" y="19"/>
                  </a:lnTo>
                  <a:lnTo>
                    <a:pt x="19" y="24"/>
                  </a:lnTo>
                  <a:lnTo>
                    <a:pt x="16" y="29"/>
                  </a:lnTo>
                  <a:lnTo>
                    <a:pt x="13" y="35"/>
                  </a:lnTo>
                  <a:lnTo>
                    <a:pt x="10" y="42"/>
                  </a:lnTo>
                  <a:lnTo>
                    <a:pt x="8" y="49"/>
                  </a:lnTo>
                  <a:lnTo>
                    <a:pt x="6" y="57"/>
                  </a:lnTo>
                  <a:lnTo>
                    <a:pt x="4" y="65"/>
                  </a:lnTo>
                  <a:lnTo>
                    <a:pt x="3" y="74"/>
                  </a:lnTo>
                  <a:lnTo>
                    <a:pt x="2" y="83"/>
                  </a:lnTo>
                  <a:lnTo>
                    <a:pt x="1" y="92"/>
                  </a:lnTo>
                  <a:lnTo>
                    <a:pt x="0" y="101"/>
                  </a:lnTo>
                  <a:lnTo>
                    <a:pt x="0" y="109"/>
                  </a:lnTo>
                  <a:lnTo>
                    <a:pt x="1" y="117"/>
                  </a:lnTo>
                  <a:lnTo>
                    <a:pt x="2" y="123"/>
                  </a:lnTo>
                  <a:lnTo>
                    <a:pt x="4" y="133"/>
                  </a:lnTo>
                  <a:lnTo>
                    <a:pt x="6" y="141"/>
                  </a:lnTo>
                  <a:lnTo>
                    <a:pt x="7" y="146"/>
                  </a:lnTo>
                  <a:lnTo>
                    <a:pt x="9" y="150"/>
                  </a:lnTo>
                  <a:lnTo>
                    <a:pt x="11" y="153"/>
                  </a:lnTo>
                  <a:lnTo>
                    <a:pt x="12" y="155"/>
                  </a:lnTo>
                  <a:lnTo>
                    <a:pt x="13" y="157"/>
                  </a:lnTo>
                  <a:lnTo>
                    <a:pt x="15" y="158"/>
                  </a:lnTo>
                  <a:lnTo>
                    <a:pt x="17" y="159"/>
                  </a:lnTo>
                  <a:lnTo>
                    <a:pt x="18" y="161"/>
                  </a:lnTo>
                  <a:lnTo>
                    <a:pt x="20" y="163"/>
                  </a:lnTo>
                  <a:lnTo>
                    <a:pt x="21" y="165"/>
                  </a:lnTo>
                  <a:lnTo>
                    <a:pt x="22" y="167"/>
                  </a:lnTo>
                  <a:lnTo>
                    <a:pt x="24" y="169"/>
                  </a:lnTo>
                  <a:lnTo>
                    <a:pt x="24" y="171"/>
                  </a:lnTo>
                  <a:lnTo>
                    <a:pt x="25" y="173"/>
                  </a:lnTo>
                  <a:lnTo>
                    <a:pt x="25" y="175"/>
                  </a:lnTo>
                  <a:lnTo>
                    <a:pt x="26" y="177"/>
                  </a:lnTo>
                  <a:lnTo>
                    <a:pt x="27" y="179"/>
                  </a:lnTo>
                  <a:lnTo>
                    <a:pt x="28" y="182"/>
                  </a:lnTo>
                  <a:lnTo>
                    <a:pt x="30" y="185"/>
                  </a:lnTo>
                  <a:lnTo>
                    <a:pt x="31" y="188"/>
                  </a:lnTo>
                  <a:lnTo>
                    <a:pt x="32" y="192"/>
                  </a:lnTo>
                  <a:lnTo>
                    <a:pt x="33" y="196"/>
                  </a:lnTo>
                  <a:lnTo>
                    <a:pt x="33" y="200"/>
                  </a:lnTo>
                  <a:lnTo>
                    <a:pt x="34" y="203"/>
                  </a:lnTo>
                  <a:lnTo>
                    <a:pt x="35" y="206"/>
                  </a:lnTo>
                  <a:lnTo>
                    <a:pt x="37" y="209"/>
                  </a:lnTo>
                  <a:lnTo>
                    <a:pt x="38" y="211"/>
                  </a:lnTo>
                  <a:lnTo>
                    <a:pt x="39" y="214"/>
                  </a:lnTo>
                  <a:lnTo>
                    <a:pt x="41" y="216"/>
                  </a:lnTo>
                  <a:lnTo>
                    <a:pt x="43" y="218"/>
                  </a:lnTo>
                  <a:lnTo>
                    <a:pt x="44" y="220"/>
                  </a:lnTo>
                  <a:lnTo>
                    <a:pt x="46" y="222"/>
                  </a:lnTo>
                  <a:lnTo>
                    <a:pt x="48" y="224"/>
                  </a:lnTo>
                  <a:lnTo>
                    <a:pt x="49" y="227"/>
                  </a:lnTo>
                  <a:lnTo>
                    <a:pt x="51" y="230"/>
                  </a:lnTo>
                  <a:lnTo>
                    <a:pt x="53" y="234"/>
                  </a:lnTo>
                  <a:lnTo>
                    <a:pt x="54" y="238"/>
                  </a:lnTo>
                  <a:lnTo>
                    <a:pt x="56" y="242"/>
                  </a:lnTo>
                  <a:lnTo>
                    <a:pt x="58" y="247"/>
                  </a:lnTo>
                  <a:lnTo>
                    <a:pt x="59" y="250"/>
                  </a:lnTo>
                  <a:lnTo>
                    <a:pt x="60" y="254"/>
                  </a:lnTo>
                  <a:lnTo>
                    <a:pt x="61" y="257"/>
                  </a:lnTo>
                  <a:lnTo>
                    <a:pt x="63" y="259"/>
                  </a:lnTo>
                  <a:lnTo>
                    <a:pt x="64" y="262"/>
                  </a:lnTo>
                  <a:lnTo>
                    <a:pt x="65" y="264"/>
                  </a:lnTo>
                  <a:lnTo>
                    <a:pt x="66" y="266"/>
                  </a:lnTo>
                  <a:lnTo>
                    <a:pt x="67" y="269"/>
                  </a:lnTo>
                  <a:lnTo>
                    <a:pt x="68" y="271"/>
                  </a:lnTo>
                  <a:lnTo>
                    <a:pt x="68" y="274"/>
                  </a:lnTo>
                  <a:lnTo>
                    <a:pt x="68" y="276"/>
                  </a:lnTo>
                  <a:lnTo>
                    <a:pt x="68" y="278"/>
                  </a:lnTo>
                  <a:lnTo>
                    <a:pt x="67" y="280"/>
                  </a:lnTo>
                  <a:lnTo>
                    <a:pt x="68" y="282"/>
                  </a:lnTo>
                  <a:lnTo>
                    <a:pt x="68" y="283"/>
                  </a:lnTo>
                  <a:lnTo>
                    <a:pt x="70" y="286"/>
                  </a:lnTo>
                  <a:lnTo>
                    <a:pt x="71" y="290"/>
                  </a:lnTo>
                  <a:lnTo>
                    <a:pt x="73" y="295"/>
                  </a:lnTo>
                  <a:lnTo>
                    <a:pt x="73" y="298"/>
                  </a:lnTo>
                  <a:lnTo>
                    <a:pt x="73" y="300"/>
                  </a:lnTo>
                  <a:lnTo>
                    <a:pt x="73" y="303"/>
                  </a:lnTo>
                  <a:lnTo>
                    <a:pt x="73" y="306"/>
                  </a:lnTo>
                  <a:lnTo>
                    <a:pt x="73" y="310"/>
                  </a:lnTo>
                  <a:lnTo>
                    <a:pt x="72" y="313"/>
                  </a:lnTo>
                  <a:lnTo>
                    <a:pt x="72" y="316"/>
                  </a:lnTo>
                  <a:lnTo>
                    <a:pt x="73" y="318"/>
                  </a:lnTo>
                  <a:lnTo>
                    <a:pt x="73" y="320"/>
                  </a:lnTo>
                  <a:lnTo>
                    <a:pt x="74" y="322"/>
                  </a:lnTo>
                  <a:lnTo>
                    <a:pt x="74" y="326"/>
                  </a:lnTo>
                  <a:lnTo>
                    <a:pt x="75" y="330"/>
                  </a:lnTo>
                  <a:lnTo>
                    <a:pt x="77" y="334"/>
                  </a:lnTo>
                  <a:lnTo>
                    <a:pt x="79" y="336"/>
                  </a:lnTo>
                  <a:lnTo>
                    <a:pt x="80" y="339"/>
                  </a:lnTo>
                  <a:lnTo>
                    <a:pt x="81" y="341"/>
                  </a:lnTo>
                  <a:lnTo>
                    <a:pt x="82" y="344"/>
                  </a:lnTo>
                  <a:lnTo>
                    <a:pt x="82" y="346"/>
                  </a:lnTo>
                  <a:lnTo>
                    <a:pt x="83" y="348"/>
                  </a:lnTo>
                  <a:lnTo>
                    <a:pt x="83" y="349"/>
                  </a:lnTo>
                  <a:lnTo>
                    <a:pt x="83" y="350"/>
                  </a:lnTo>
                  <a:lnTo>
                    <a:pt x="83" y="352"/>
                  </a:lnTo>
                  <a:lnTo>
                    <a:pt x="82" y="355"/>
                  </a:lnTo>
                  <a:lnTo>
                    <a:pt x="82" y="358"/>
                  </a:lnTo>
                  <a:lnTo>
                    <a:pt x="82" y="363"/>
                  </a:lnTo>
                  <a:lnTo>
                    <a:pt x="82" y="367"/>
                  </a:lnTo>
                  <a:lnTo>
                    <a:pt x="82" y="372"/>
                  </a:lnTo>
                  <a:lnTo>
                    <a:pt x="82" y="377"/>
                  </a:lnTo>
                  <a:lnTo>
                    <a:pt x="83" y="381"/>
                  </a:lnTo>
                  <a:lnTo>
                    <a:pt x="84" y="385"/>
                  </a:lnTo>
                  <a:lnTo>
                    <a:pt x="84" y="392"/>
                  </a:lnTo>
                  <a:lnTo>
                    <a:pt x="85" y="400"/>
                  </a:lnTo>
                  <a:lnTo>
                    <a:pt x="86" y="408"/>
                  </a:lnTo>
                  <a:lnTo>
                    <a:pt x="87" y="418"/>
                  </a:lnTo>
                  <a:lnTo>
                    <a:pt x="88" y="426"/>
                  </a:lnTo>
                  <a:lnTo>
                    <a:pt x="89" y="433"/>
                  </a:lnTo>
                  <a:lnTo>
                    <a:pt x="89" y="439"/>
                  </a:lnTo>
                  <a:lnTo>
                    <a:pt x="89" y="442"/>
                  </a:lnTo>
                  <a:lnTo>
                    <a:pt x="89" y="446"/>
                  </a:lnTo>
                  <a:lnTo>
                    <a:pt x="89" y="451"/>
                  </a:lnTo>
                  <a:lnTo>
                    <a:pt x="89" y="456"/>
                  </a:lnTo>
                  <a:lnTo>
                    <a:pt x="89" y="463"/>
                  </a:lnTo>
                  <a:lnTo>
                    <a:pt x="89" y="470"/>
                  </a:lnTo>
                  <a:lnTo>
                    <a:pt x="89" y="478"/>
                  </a:lnTo>
                  <a:lnTo>
                    <a:pt x="89" y="485"/>
                  </a:lnTo>
                  <a:lnTo>
                    <a:pt x="88" y="492"/>
                  </a:lnTo>
                  <a:lnTo>
                    <a:pt x="88" y="500"/>
                  </a:lnTo>
                  <a:lnTo>
                    <a:pt x="88" y="507"/>
                  </a:lnTo>
                  <a:lnTo>
                    <a:pt x="87" y="513"/>
                  </a:lnTo>
                  <a:lnTo>
                    <a:pt x="87" y="519"/>
                  </a:lnTo>
                  <a:lnTo>
                    <a:pt x="87" y="524"/>
                  </a:lnTo>
                  <a:lnTo>
                    <a:pt x="87" y="528"/>
                  </a:lnTo>
                  <a:lnTo>
                    <a:pt x="87" y="531"/>
                  </a:lnTo>
                  <a:lnTo>
                    <a:pt x="87" y="532"/>
                  </a:lnTo>
                  <a:lnTo>
                    <a:pt x="87" y="533"/>
                  </a:lnTo>
                  <a:lnTo>
                    <a:pt x="88" y="534"/>
                  </a:lnTo>
                  <a:lnTo>
                    <a:pt x="91" y="532"/>
                  </a:lnTo>
                  <a:lnTo>
                    <a:pt x="94" y="531"/>
                  </a:lnTo>
                  <a:lnTo>
                    <a:pt x="97" y="530"/>
                  </a:lnTo>
                  <a:lnTo>
                    <a:pt x="100" y="529"/>
                  </a:lnTo>
                  <a:lnTo>
                    <a:pt x="104" y="529"/>
                  </a:lnTo>
                  <a:lnTo>
                    <a:pt x="107" y="529"/>
                  </a:lnTo>
                  <a:lnTo>
                    <a:pt x="111" y="529"/>
                  </a:lnTo>
                  <a:lnTo>
                    <a:pt x="114" y="529"/>
                  </a:lnTo>
                  <a:lnTo>
                    <a:pt x="117" y="529"/>
                  </a:lnTo>
                  <a:lnTo>
                    <a:pt x="120" y="530"/>
                  </a:lnTo>
                  <a:lnTo>
                    <a:pt x="123" y="530"/>
                  </a:lnTo>
                  <a:lnTo>
                    <a:pt x="126" y="531"/>
                  </a:lnTo>
                  <a:lnTo>
                    <a:pt x="131" y="532"/>
                  </a:lnTo>
                  <a:lnTo>
                    <a:pt x="134" y="533"/>
                  </a:lnTo>
                  <a:lnTo>
                    <a:pt x="138" y="534"/>
                  </a:lnTo>
                  <a:lnTo>
                    <a:pt x="141" y="536"/>
                  </a:lnTo>
                  <a:lnTo>
                    <a:pt x="144" y="538"/>
                  </a:lnTo>
                  <a:lnTo>
                    <a:pt x="149" y="541"/>
                  </a:lnTo>
                  <a:lnTo>
                    <a:pt x="152" y="544"/>
                  </a:lnTo>
                  <a:lnTo>
                    <a:pt x="155" y="546"/>
                  </a:lnTo>
                  <a:lnTo>
                    <a:pt x="157" y="549"/>
                  </a:lnTo>
                  <a:lnTo>
                    <a:pt x="157" y="551"/>
                  </a:lnTo>
                  <a:lnTo>
                    <a:pt x="158" y="552"/>
                  </a:lnTo>
                  <a:lnTo>
                    <a:pt x="159" y="550"/>
                  </a:lnTo>
                  <a:lnTo>
                    <a:pt x="159" y="547"/>
                  </a:lnTo>
                  <a:lnTo>
                    <a:pt x="159" y="545"/>
                  </a:lnTo>
                  <a:lnTo>
                    <a:pt x="159" y="540"/>
                  </a:lnTo>
                  <a:lnTo>
                    <a:pt x="159" y="532"/>
                  </a:lnTo>
                  <a:lnTo>
                    <a:pt x="159" y="523"/>
                  </a:lnTo>
                  <a:lnTo>
                    <a:pt x="160" y="513"/>
                  </a:lnTo>
                  <a:lnTo>
                    <a:pt x="160" y="503"/>
                  </a:lnTo>
                  <a:lnTo>
                    <a:pt x="160" y="493"/>
                  </a:lnTo>
                  <a:lnTo>
                    <a:pt x="161" y="485"/>
                  </a:lnTo>
                  <a:lnTo>
                    <a:pt x="161" y="478"/>
                  </a:lnTo>
                  <a:lnTo>
                    <a:pt x="162" y="469"/>
                  </a:lnTo>
                  <a:lnTo>
                    <a:pt x="162" y="460"/>
                  </a:lnTo>
                  <a:lnTo>
                    <a:pt x="162" y="449"/>
                  </a:lnTo>
                  <a:lnTo>
                    <a:pt x="162" y="440"/>
                  </a:lnTo>
                  <a:lnTo>
                    <a:pt x="162" y="432"/>
                  </a:lnTo>
                  <a:lnTo>
                    <a:pt x="162" y="425"/>
                  </a:lnTo>
                  <a:lnTo>
                    <a:pt x="162" y="420"/>
                  </a:lnTo>
                  <a:lnTo>
                    <a:pt x="162" y="415"/>
                  </a:lnTo>
                  <a:lnTo>
                    <a:pt x="162" y="409"/>
                  </a:lnTo>
                  <a:lnTo>
                    <a:pt x="161" y="401"/>
                  </a:lnTo>
                  <a:lnTo>
                    <a:pt x="161" y="393"/>
                  </a:lnTo>
                  <a:lnTo>
                    <a:pt x="160" y="384"/>
                  </a:lnTo>
                  <a:lnTo>
                    <a:pt x="160" y="376"/>
                  </a:lnTo>
                  <a:lnTo>
                    <a:pt x="159" y="369"/>
                  </a:lnTo>
                  <a:lnTo>
                    <a:pt x="159" y="363"/>
                  </a:lnTo>
                  <a:lnTo>
                    <a:pt x="159" y="357"/>
                  </a:lnTo>
                  <a:lnTo>
                    <a:pt x="159" y="351"/>
                  </a:lnTo>
                  <a:lnTo>
                    <a:pt x="159" y="344"/>
                  </a:lnTo>
                  <a:lnTo>
                    <a:pt x="160" y="336"/>
                  </a:lnTo>
                  <a:lnTo>
                    <a:pt x="160" y="328"/>
                  </a:lnTo>
                  <a:lnTo>
                    <a:pt x="160" y="321"/>
                  </a:lnTo>
                  <a:lnTo>
                    <a:pt x="159" y="314"/>
                  </a:lnTo>
                  <a:lnTo>
                    <a:pt x="158" y="308"/>
                  </a:lnTo>
                  <a:lnTo>
                    <a:pt x="156" y="303"/>
                  </a:lnTo>
                  <a:lnTo>
                    <a:pt x="155" y="299"/>
                  </a:lnTo>
                  <a:lnTo>
                    <a:pt x="155" y="295"/>
                  </a:lnTo>
                  <a:lnTo>
                    <a:pt x="155" y="290"/>
                  </a:lnTo>
                  <a:lnTo>
                    <a:pt x="155" y="287"/>
                  </a:lnTo>
                  <a:lnTo>
                    <a:pt x="154" y="283"/>
                  </a:lnTo>
                  <a:lnTo>
                    <a:pt x="154" y="279"/>
                  </a:lnTo>
                  <a:lnTo>
                    <a:pt x="152" y="274"/>
                  </a:lnTo>
                  <a:lnTo>
                    <a:pt x="151" y="270"/>
                  </a:lnTo>
                  <a:lnTo>
                    <a:pt x="151" y="266"/>
                  </a:lnTo>
                  <a:lnTo>
                    <a:pt x="150" y="262"/>
                  </a:lnTo>
                  <a:lnTo>
                    <a:pt x="150" y="259"/>
                  </a:lnTo>
                  <a:lnTo>
                    <a:pt x="149" y="255"/>
                  </a:lnTo>
                  <a:lnTo>
                    <a:pt x="148" y="250"/>
                  </a:lnTo>
                  <a:lnTo>
                    <a:pt x="147" y="246"/>
                  </a:lnTo>
                  <a:lnTo>
                    <a:pt x="144" y="240"/>
                  </a:lnTo>
                  <a:lnTo>
                    <a:pt x="141" y="234"/>
                  </a:lnTo>
                  <a:lnTo>
                    <a:pt x="137" y="225"/>
                  </a:lnTo>
                  <a:lnTo>
                    <a:pt x="133" y="216"/>
                  </a:lnTo>
                  <a:lnTo>
                    <a:pt x="129" y="205"/>
                  </a:lnTo>
                  <a:lnTo>
                    <a:pt x="125" y="195"/>
                  </a:lnTo>
                  <a:lnTo>
                    <a:pt x="121" y="186"/>
                  </a:lnTo>
                  <a:lnTo>
                    <a:pt x="119" y="179"/>
                  </a:lnTo>
                  <a:lnTo>
                    <a:pt x="117" y="173"/>
                  </a:lnTo>
                  <a:lnTo>
                    <a:pt x="115" y="167"/>
                  </a:lnTo>
                  <a:lnTo>
                    <a:pt x="112" y="160"/>
                  </a:lnTo>
                  <a:lnTo>
                    <a:pt x="109" y="151"/>
                  </a:lnTo>
                  <a:lnTo>
                    <a:pt x="106" y="142"/>
                  </a:lnTo>
                  <a:lnTo>
                    <a:pt x="102" y="132"/>
                  </a:lnTo>
                  <a:lnTo>
                    <a:pt x="100" y="122"/>
                  </a:lnTo>
                  <a:lnTo>
                    <a:pt x="97" y="113"/>
                  </a:lnTo>
                  <a:lnTo>
                    <a:pt x="95" y="106"/>
                  </a:lnTo>
                  <a:lnTo>
                    <a:pt x="94" y="99"/>
                  </a:lnTo>
                  <a:lnTo>
                    <a:pt x="92" y="93"/>
                  </a:lnTo>
                  <a:lnTo>
                    <a:pt x="90" y="87"/>
                  </a:lnTo>
                  <a:lnTo>
                    <a:pt x="89" y="81"/>
                  </a:lnTo>
                  <a:lnTo>
                    <a:pt x="86" y="76"/>
                  </a:lnTo>
                  <a:lnTo>
                    <a:pt x="84" y="71"/>
                  </a:lnTo>
                  <a:lnTo>
                    <a:pt x="82" y="67"/>
                  </a:lnTo>
                  <a:lnTo>
                    <a:pt x="80" y="63"/>
                  </a:lnTo>
                  <a:lnTo>
                    <a:pt x="79" y="60"/>
                  </a:lnTo>
                  <a:lnTo>
                    <a:pt x="78" y="56"/>
                  </a:lnTo>
                  <a:lnTo>
                    <a:pt x="77" y="53"/>
                  </a:lnTo>
                  <a:lnTo>
                    <a:pt x="76" y="49"/>
                  </a:lnTo>
                  <a:lnTo>
                    <a:pt x="75" y="44"/>
                  </a:lnTo>
                  <a:lnTo>
                    <a:pt x="75" y="39"/>
                  </a:lnTo>
                  <a:lnTo>
                    <a:pt x="74" y="35"/>
                  </a:lnTo>
                  <a:lnTo>
                    <a:pt x="73" y="30"/>
                  </a:lnTo>
                  <a:lnTo>
                    <a:pt x="72" y="27"/>
                  </a:lnTo>
                  <a:lnTo>
                    <a:pt x="71" y="23"/>
                  </a:lnTo>
                  <a:lnTo>
                    <a:pt x="69" y="20"/>
                  </a:lnTo>
                  <a:lnTo>
                    <a:pt x="67" y="16"/>
                  </a:lnTo>
                  <a:lnTo>
                    <a:pt x="65" y="12"/>
                  </a:lnTo>
                  <a:lnTo>
                    <a:pt x="63" y="9"/>
                  </a:lnTo>
                  <a:lnTo>
                    <a:pt x="60" y="5"/>
                  </a:lnTo>
                  <a:lnTo>
                    <a:pt x="58" y="3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4047" y="2024"/>
              <a:ext cx="322" cy="249"/>
            </a:xfrm>
            <a:custGeom>
              <a:avLst/>
              <a:gdLst/>
              <a:ahLst/>
              <a:cxnLst/>
              <a:rect l="l" t="t" r="r" b="b"/>
              <a:pathLst>
                <a:path w="167" h="188" extrusionOk="0">
                  <a:moveTo>
                    <a:pt x="114" y="45"/>
                  </a:moveTo>
                  <a:lnTo>
                    <a:pt x="118" y="47"/>
                  </a:lnTo>
                  <a:lnTo>
                    <a:pt x="119" y="48"/>
                  </a:lnTo>
                  <a:lnTo>
                    <a:pt x="119" y="49"/>
                  </a:lnTo>
                  <a:lnTo>
                    <a:pt x="118" y="49"/>
                  </a:lnTo>
                  <a:lnTo>
                    <a:pt x="115" y="50"/>
                  </a:lnTo>
                  <a:lnTo>
                    <a:pt x="113" y="50"/>
                  </a:lnTo>
                  <a:lnTo>
                    <a:pt x="113" y="51"/>
                  </a:lnTo>
                  <a:lnTo>
                    <a:pt x="113" y="52"/>
                  </a:lnTo>
                  <a:lnTo>
                    <a:pt x="116" y="54"/>
                  </a:lnTo>
                  <a:lnTo>
                    <a:pt x="118" y="56"/>
                  </a:lnTo>
                  <a:lnTo>
                    <a:pt x="120" y="58"/>
                  </a:lnTo>
                  <a:lnTo>
                    <a:pt x="119" y="58"/>
                  </a:lnTo>
                  <a:lnTo>
                    <a:pt x="117" y="59"/>
                  </a:lnTo>
                  <a:lnTo>
                    <a:pt x="116" y="61"/>
                  </a:lnTo>
                  <a:lnTo>
                    <a:pt x="116" y="62"/>
                  </a:lnTo>
                  <a:lnTo>
                    <a:pt x="117" y="64"/>
                  </a:lnTo>
                  <a:lnTo>
                    <a:pt x="119" y="65"/>
                  </a:lnTo>
                  <a:lnTo>
                    <a:pt x="121" y="67"/>
                  </a:lnTo>
                  <a:lnTo>
                    <a:pt x="122" y="69"/>
                  </a:lnTo>
                  <a:lnTo>
                    <a:pt x="120" y="68"/>
                  </a:lnTo>
                  <a:lnTo>
                    <a:pt x="118" y="67"/>
                  </a:lnTo>
                  <a:lnTo>
                    <a:pt x="116" y="67"/>
                  </a:lnTo>
                  <a:lnTo>
                    <a:pt x="115" y="68"/>
                  </a:lnTo>
                  <a:lnTo>
                    <a:pt x="115" y="70"/>
                  </a:lnTo>
                  <a:lnTo>
                    <a:pt x="116" y="73"/>
                  </a:lnTo>
                  <a:lnTo>
                    <a:pt x="117" y="76"/>
                  </a:lnTo>
                  <a:lnTo>
                    <a:pt x="117" y="78"/>
                  </a:lnTo>
                  <a:lnTo>
                    <a:pt x="118" y="80"/>
                  </a:lnTo>
                  <a:lnTo>
                    <a:pt x="118" y="82"/>
                  </a:lnTo>
                  <a:lnTo>
                    <a:pt x="120" y="84"/>
                  </a:lnTo>
                  <a:lnTo>
                    <a:pt x="121" y="85"/>
                  </a:lnTo>
                  <a:lnTo>
                    <a:pt x="123" y="86"/>
                  </a:lnTo>
                  <a:lnTo>
                    <a:pt x="125" y="87"/>
                  </a:lnTo>
                  <a:lnTo>
                    <a:pt x="128" y="89"/>
                  </a:lnTo>
                  <a:lnTo>
                    <a:pt x="128" y="91"/>
                  </a:lnTo>
                  <a:lnTo>
                    <a:pt x="127" y="91"/>
                  </a:lnTo>
                  <a:lnTo>
                    <a:pt x="125" y="90"/>
                  </a:lnTo>
                  <a:lnTo>
                    <a:pt x="125" y="91"/>
                  </a:lnTo>
                  <a:lnTo>
                    <a:pt x="125" y="93"/>
                  </a:lnTo>
                  <a:lnTo>
                    <a:pt x="125" y="95"/>
                  </a:lnTo>
                  <a:lnTo>
                    <a:pt x="125" y="97"/>
                  </a:lnTo>
                  <a:lnTo>
                    <a:pt x="126" y="99"/>
                  </a:lnTo>
                  <a:lnTo>
                    <a:pt x="126" y="100"/>
                  </a:lnTo>
                  <a:lnTo>
                    <a:pt x="125" y="101"/>
                  </a:lnTo>
                  <a:lnTo>
                    <a:pt x="125" y="103"/>
                  </a:lnTo>
                  <a:lnTo>
                    <a:pt x="125" y="104"/>
                  </a:lnTo>
                  <a:lnTo>
                    <a:pt x="126" y="106"/>
                  </a:lnTo>
                  <a:lnTo>
                    <a:pt x="128" y="108"/>
                  </a:lnTo>
                  <a:lnTo>
                    <a:pt x="128" y="109"/>
                  </a:lnTo>
                  <a:lnTo>
                    <a:pt x="128" y="111"/>
                  </a:lnTo>
                  <a:lnTo>
                    <a:pt x="128" y="112"/>
                  </a:lnTo>
                  <a:lnTo>
                    <a:pt x="127" y="112"/>
                  </a:lnTo>
                  <a:lnTo>
                    <a:pt x="127" y="113"/>
                  </a:lnTo>
                  <a:lnTo>
                    <a:pt x="127" y="115"/>
                  </a:lnTo>
                  <a:lnTo>
                    <a:pt x="128" y="116"/>
                  </a:lnTo>
                  <a:lnTo>
                    <a:pt x="128" y="117"/>
                  </a:lnTo>
                  <a:lnTo>
                    <a:pt x="128" y="118"/>
                  </a:lnTo>
                  <a:lnTo>
                    <a:pt x="128" y="119"/>
                  </a:lnTo>
                  <a:lnTo>
                    <a:pt x="129" y="120"/>
                  </a:lnTo>
                  <a:lnTo>
                    <a:pt x="130" y="122"/>
                  </a:lnTo>
                  <a:lnTo>
                    <a:pt x="131" y="124"/>
                  </a:lnTo>
                  <a:lnTo>
                    <a:pt x="132" y="125"/>
                  </a:lnTo>
                  <a:lnTo>
                    <a:pt x="136" y="124"/>
                  </a:lnTo>
                  <a:lnTo>
                    <a:pt x="138" y="123"/>
                  </a:lnTo>
                  <a:lnTo>
                    <a:pt x="139" y="122"/>
                  </a:lnTo>
                  <a:lnTo>
                    <a:pt x="140" y="120"/>
                  </a:lnTo>
                  <a:lnTo>
                    <a:pt x="141" y="118"/>
                  </a:lnTo>
                  <a:lnTo>
                    <a:pt x="143" y="115"/>
                  </a:lnTo>
                  <a:lnTo>
                    <a:pt x="146" y="112"/>
                  </a:lnTo>
                  <a:lnTo>
                    <a:pt x="148" y="110"/>
                  </a:lnTo>
                  <a:lnTo>
                    <a:pt x="150" y="109"/>
                  </a:lnTo>
                  <a:lnTo>
                    <a:pt x="151" y="109"/>
                  </a:lnTo>
                  <a:lnTo>
                    <a:pt x="152" y="108"/>
                  </a:lnTo>
                  <a:lnTo>
                    <a:pt x="155" y="108"/>
                  </a:lnTo>
                  <a:lnTo>
                    <a:pt x="158" y="110"/>
                  </a:lnTo>
                  <a:lnTo>
                    <a:pt x="159" y="113"/>
                  </a:lnTo>
                  <a:lnTo>
                    <a:pt x="160" y="115"/>
                  </a:lnTo>
                  <a:lnTo>
                    <a:pt x="160" y="118"/>
                  </a:lnTo>
                  <a:lnTo>
                    <a:pt x="160" y="121"/>
                  </a:lnTo>
                  <a:lnTo>
                    <a:pt x="160" y="123"/>
                  </a:lnTo>
                  <a:lnTo>
                    <a:pt x="160" y="126"/>
                  </a:lnTo>
                  <a:lnTo>
                    <a:pt x="159" y="127"/>
                  </a:lnTo>
                  <a:lnTo>
                    <a:pt x="159" y="129"/>
                  </a:lnTo>
                  <a:lnTo>
                    <a:pt x="159" y="131"/>
                  </a:lnTo>
                  <a:lnTo>
                    <a:pt x="158" y="134"/>
                  </a:lnTo>
                  <a:lnTo>
                    <a:pt x="157" y="137"/>
                  </a:lnTo>
                  <a:lnTo>
                    <a:pt x="155" y="140"/>
                  </a:lnTo>
                  <a:lnTo>
                    <a:pt x="155" y="141"/>
                  </a:lnTo>
                  <a:lnTo>
                    <a:pt x="154" y="144"/>
                  </a:lnTo>
                  <a:lnTo>
                    <a:pt x="154" y="146"/>
                  </a:lnTo>
                  <a:lnTo>
                    <a:pt x="153" y="149"/>
                  </a:lnTo>
                  <a:lnTo>
                    <a:pt x="152" y="152"/>
                  </a:lnTo>
                  <a:lnTo>
                    <a:pt x="152" y="155"/>
                  </a:lnTo>
                  <a:lnTo>
                    <a:pt x="150" y="157"/>
                  </a:lnTo>
                  <a:lnTo>
                    <a:pt x="148" y="160"/>
                  </a:lnTo>
                  <a:lnTo>
                    <a:pt x="148" y="161"/>
                  </a:lnTo>
                  <a:lnTo>
                    <a:pt x="146" y="162"/>
                  </a:lnTo>
                  <a:lnTo>
                    <a:pt x="144" y="162"/>
                  </a:lnTo>
                  <a:lnTo>
                    <a:pt x="142" y="160"/>
                  </a:lnTo>
                  <a:lnTo>
                    <a:pt x="142" y="159"/>
                  </a:lnTo>
                  <a:lnTo>
                    <a:pt x="142" y="158"/>
                  </a:lnTo>
                  <a:lnTo>
                    <a:pt x="141" y="160"/>
                  </a:lnTo>
                  <a:lnTo>
                    <a:pt x="141" y="162"/>
                  </a:lnTo>
                  <a:lnTo>
                    <a:pt x="141" y="165"/>
                  </a:lnTo>
                  <a:lnTo>
                    <a:pt x="140" y="170"/>
                  </a:lnTo>
                  <a:lnTo>
                    <a:pt x="138" y="173"/>
                  </a:lnTo>
                  <a:lnTo>
                    <a:pt x="138" y="178"/>
                  </a:lnTo>
                  <a:lnTo>
                    <a:pt x="138" y="182"/>
                  </a:lnTo>
                  <a:lnTo>
                    <a:pt x="138" y="185"/>
                  </a:lnTo>
                  <a:lnTo>
                    <a:pt x="138" y="187"/>
                  </a:lnTo>
                  <a:lnTo>
                    <a:pt x="138" y="186"/>
                  </a:lnTo>
                  <a:lnTo>
                    <a:pt x="139" y="183"/>
                  </a:lnTo>
                  <a:lnTo>
                    <a:pt x="141" y="180"/>
                  </a:lnTo>
                  <a:lnTo>
                    <a:pt x="143" y="177"/>
                  </a:lnTo>
                  <a:lnTo>
                    <a:pt x="145" y="174"/>
                  </a:lnTo>
                  <a:lnTo>
                    <a:pt x="146" y="172"/>
                  </a:lnTo>
                  <a:lnTo>
                    <a:pt x="147" y="170"/>
                  </a:lnTo>
                  <a:lnTo>
                    <a:pt x="147" y="169"/>
                  </a:lnTo>
                  <a:lnTo>
                    <a:pt x="147" y="172"/>
                  </a:lnTo>
                  <a:lnTo>
                    <a:pt x="148" y="171"/>
                  </a:lnTo>
                  <a:lnTo>
                    <a:pt x="149" y="169"/>
                  </a:lnTo>
                  <a:lnTo>
                    <a:pt x="150" y="166"/>
                  </a:lnTo>
                  <a:lnTo>
                    <a:pt x="150" y="164"/>
                  </a:lnTo>
                  <a:lnTo>
                    <a:pt x="152" y="161"/>
                  </a:lnTo>
                  <a:lnTo>
                    <a:pt x="152" y="157"/>
                  </a:lnTo>
                  <a:lnTo>
                    <a:pt x="154" y="152"/>
                  </a:lnTo>
                  <a:lnTo>
                    <a:pt x="157" y="147"/>
                  </a:lnTo>
                  <a:lnTo>
                    <a:pt x="158" y="142"/>
                  </a:lnTo>
                  <a:lnTo>
                    <a:pt x="160" y="139"/>
                  </a:lnTo>
                  <a:lnTo>
                    <a:pt x="161" y="134"/>
                  </a:lnTo>
                  <a:lnTo>
                    <a:pt x="161" y="130"/>
                  </a:lnTo>
                  <a:lnTo>
                    <a:pt x="162" y="127"/>
                  </a:lnTo>
                  <a:lnTo>
                    <a:pt x="162" y="125"/>
                  </a:lnTo>
                  <a:lnTo>
                    <a:pt x="162" y="123"/>
                  </a:lnTo>
                  <a:lnTo>
                    <a:pt x="163" y="121"/>
                  </a:lnTo>
                  <a:lnTo>
                    <a:pt x="163" y="119"/>
                  </a:lnTo>
                  <a:lnTo>
                    <a:pt x="163" y="118"/>
                  </a:lnTo>
                  <a:lnTo>
                    <a:pt x="163" y="116"/>
                  </a:lnTo>
                  <a:lnTo>
                    <a:pt x="163" y="117"/>
                  </a:lnTo>
                  <a:lnTo>
                    <a:pt x="163" y="119"/>
                  </a:lnTo>
                  <a:lnTo>
                    <a:pt x="163" y="122"/>
                  </a:lnTo>
                  <a:lnTo>
                    <a:pt x="163" y="124"/>
                  </a:lnTo>
                  <a:lnTo>
                    <a:pt x="164" y="123"/>
                  </a:lnTo>
                  <a:lnTo>
                    <a:pt x="164" y="121"/>
                  </a:lnTo>
                  <a:lnTo>
                    <a:pt x="165" y="119"/>
                  </a:lnTo>
                  <a:lnTo>
                    <a:pt x="165" y="117"/>
                  </a:lnTo>
                  <a:lnTo>
                    <a:pt x="166" y="114"/>
                  </a:lnTo>
                  <a:lnTo>
                    <a:pt x="165" y="111"/>
                  </a:lnTo>
                  <a:lnTo>
                    <a:pt x="165" y="109"/>
                  </a:lnTo>
                  <a:lnTo>
                    <a:pt x="163" y="103"/>
                  </a:lnTo>
                  <a:lnTo>
                    <a:pt x="163" y="99"/>
                  </a:lnTo>
                  <a:lnTo>
                    <a:pt x="163" y="96"/>
                  </a:lnTo>
                  <a:lnTo>
                    <a:pt x="163" y="95"/>
                  </a:lnTo>
                  <a:lnTo>
                    <a:pt x="165" y="102"/>
                  </a:lnTo>
                  <a:lnTo>
                    <a:pt x="165" y="100"/>
                  </a:lnTo>
                  <a:lnTo>
                    <a:pt x="165" y="97"/>
                  </a:lnTo>
                  <a:lnTo>
                    <a:pt x="165" y="94"/>
                  </a:lnTo>
                  <a:lnTo>
                    <a:pt x="165" y="91"/>
                  </a:lnTo>
                  <a:lnTo>
                    <a:pt x="166" y="88"/>
                  </a:lnTo>
                  <a:lnTo>
                    <a:pt x="166" y="84"/>
                  </a:lnTo>
                  <a:lnTo>
                    <a:pt x="166" y="80"/>
                  </a:lnTo>
                  <a:lnTo>
                    <a:pt x="164" y="77"/>
                  </a:lnTo>
                  <a:lnTo>
                    <a:pt x="163" y="75"/>
                  </a:lnTo>
                  <a:lnTo>
                    <a:pt x="163" y="73"/>
                  </a:lnTo>
                  <a:lnTo>
                    <a:pt x="162" y="70"/>
                  </a:lnTo>
                  <a:lnTo>
                    <a:pt x="162" y="68"/>
                  </a:lnTo>
                  <a:lnTo>
                    <a:pt x="161" y="66"/>
                  </a:lnTo>
                  <a:lnTo>
                    <a:pt x="161" y="64"/>
                  </a:lnTo>
                  <a:lnTo>
                    <a:pt x="161" y="63"/>
                  </a:lnTo>
                  <a:lnTo>
                    <a:pt x="161" y="61"/>
                  </a:lnTo>
                  <a:lnTo>
                    <a:pt x="161" y="59"/>
                  </a:lnTo>
                  <a:lnTo>
                    <a:pt x="161" y="56"/>
                  </a:lnTo>
                  <a:lnTo>
                    <a:pt x="160" y="53"/>
                  </a:lnTo>
                  <a:lnTo>
                    <a:pt x="160" y="49"/>
                  </a:lnTo>
                  <a:lnTo>
                    <a:pt x="159" y="46"/>
                  </a:lnTo>
                  <a:lnTo>
                    <a:pt x="158" y="41"/>
                  </a:lnTo>
                  <a:lnTo>
                    <a:pt x="156" y="37"/>
                  </a:lnTo>
                  <a:lnTo>
                    <a:pt x="154" y="33"/>
                  </a:lnTo>
                  <a:lnTo>
                    <a:pt x="152" y="29"/>
                  </a:lnTo>
                  <a:lnTo>
                    <a:pt x="150" y="27"/>
                  </a:lnTo>
                  <a:lnTo>
                    <a:pt x="148" y="24"/>
                  </a:lnTo>
                  <a:lnTo>
                    <a:pt x="146" y="22"/>
                  </a:lnTo>
                  <a:lnTo>
                    <a:pt x="144" y="21"/>
                  </a:lnTo>
                  <a:lnTo>
                    <a:pt x="142" y="19"/>
                  </a:lnTo>
                  <a:lnTo>
                    <a:pt x="140" y="18"/>
                  </a:lnTo>
                  <a:lnTo>
                    <a:pt x="137" y="17"/>
                  </a:lnTo>
                  <a:lnTo>
                    <a:pt x="135" y="16"/>
                  </a:lnTo>
                  <a:lnTo>
                    <a:pt x="133" y="16"/>
                  </a:lnTo>
                  <a:lnTo>
                    <a:pt x="131" y="15"/>
                  </a:lnTo>
                  <a:lnTo>
                    <a:pt x="129" y="15"/>
                  </a:lnTo>
                  <a:lnTo>
                    <a:pt x="127" y="14"/>
                  </a:lnTo>
                  <a:lnTo>
                    <a:pt x="125" y="13"/>
                  </a:lnTo>
                  <a:lnTo>
                    <a:pt x="124" y="12"/>
                  </a:lnTo>
                  <a:lnTo>
                    <a:pt x="122" y="11"/>
                  </a:lnTo>
                  <a:lnTo>
                    <a:pt x="123" y="11"/>
                  </a:lnTo>
                  <a:lnTo>
                    <a:pt x="125" y="12"/>
                  </a:lnTo>
                  <a:lnTo>
                    <a:pt x="128" y="12"/>
                  </a:lnTo>
                  <a:lnTo>
                    <a:pt x="131" y="13"/>
                  </a:lnTo>
                  <a:lnTo>
                    <a:pt x="129" y="12"/>
                  </a:lnTo>
                  <a:lnTo>
                    <a:pt x="126" y="11"/>
                  </a:lnTo>
                  <a:lnTo>
                    <a:pt x="123" y="9"/>
                  </a:lnTo>
                  <a:lnTo>
                    <a:pt x="119" y="7"/>
                  </a:lnTo>
                  <a:lnTo>
                    <a:pt x="117" y="6"/>
                  </a:lnTo>
                  <a:lnTo>
                    <a:pt x="114" y="5"/>
                  </a:lnTo>
                  <a:lnTo>
                    <a:pt x="111" y="4"/>
                  </a:lnTo>
                  <a:lnTo>
                    <a:pt x="106" y="3"/>
                  </a:lnTo>
                  <a:lnTo>
                    <a:pt x="102" y="3"/>
                  </a:lnTo>
                  <a:lnTo>
                    <a:pt x="97" y="2"/>
                  </a:lnTo>
                  <a:lnTo>
                    <a:pt x="93" y="2"/>
                  </a:lnTo>
                  <a:lnTo>
                    <a:pt x="88" y="2"/>
                  </a:lnTo>
                  <a:lnTo>
                    <a:pt x="87" y="2"/>
                  </a:lnTo>
                  <a:lnTo>
                    <a:pt x="84" y="2"/>
                  </a:lnTo>
                  <a:lnTo>
                    <a:pt x="82" y="3"/>
                  </a:lnTo>
                  <a:lnTo>
                    <a:pt x="78" y="3"/>
                  </a:lnTo>
                  <a:lnTo>
                    <a:pt x="75" y="4"/>
                  </a:lnTo>
                  <a:lnTo>
                    <a:pt x="73" y="5"/>
                  </a:lnTo>
                  <a:lnTo>
                    <a:pt x="71" y="5"/>
                  </a:lnTo>
                  <a:lnTo>
                    <a:pt x="70" y="5"/>
                  </a:lnTo>
                  <a:lnTo>
                    <a:pt x="71" y="4"/>
                  </a:lnTo>
                  <a:lnTo>
                    <a:pt x="74" y="2"/>
                  </a:lnTo>
                  <a:lnTo>
                    <a:pt x="78" y="1"/>
                  </a:lnTo>
                  <a:lnTo>
                    <a:pt x="81" y="0"/>
                  </a:lnTo>
                  <a:lnTo>
                    <a:pt x="80" y="0"/>
                  </a:lnTo>
                  <a:lnTo>
                    <a:pt x="78" y="0"/>
                  </a:lnTo>
                  <a:lnTo>
                    <a:pt x="75" y="1"/>
                  </a:lnTo>
                  <a:lnTo>
                    <a:pt x="72" y="2"/>
                  </a:lnTo>
                  <a:lnTo>
                    <a:pt x="69" y="3"/>
                  </a:lnTo>
                  <a:lnTo>
                    <a:pt x="66" y="5"/>
                  </a:lnTo>
                  <a:lnTo>
                    <a:pt x="63" y="7"/>
                  </a:lnTo>
                  <a:lnTo>
                    <a:pt x="62" y="8"/>
                  </a:lnTo>
                  <a:lnTo>
                    <a:pt x="59" y="10"/>
                  </a:lnTo>
                  <a:lnTo>
                    <a:pt x="57" y="12"/>
                  </a:lnTo>
                  <a:lnTo>
                    <a:pt x="56" y="11"/>
                  </a:lnTo>
                  <a:lnTo>
                    <a:pt x="58" y="9"/>
                  </a:lnTo>
                  <a:lnTo>
                    <a:pt x="60" y="7"/>
                  </a:lnTo>
                  <a:lnTo>
                    <a:pt x="63" y="4"/>
                  </a:lnTo>
                  <a:lnTo>
                    <a:pt x="65" y="3"/>
                  </a:lnTo>
                  <a:lnTo>
                    <a:pt x="64" y="3"/>
                  </a:lnTo>
                  <a:lnTo>
                    <a:pt x="62" y="4"/>
                  </a:lnTo>
                  <a:lnTo>
                    <a:pt x="60" y="5"/>
                  </a:lnTo>
                  <a:lnTo>
                    <a:pt x="58" y="6"/>
                  </a:lnTo>
                  <a:lnTo>
                    <a:pt x="55" y="7"/>
                  </a:lnTo>
                  <a:lnTo>
                    <a:pt x="53" y="9"/>
                  </a:lnTo>
                  <a:lnTo>
                    <a:pt x="52" y="11"/>
                  </a:lnTo>
                  <a:lnTo>
                    <a:pt x="51" y="13"/>
                  </a:lnTo>
                  <a:lnTo>
                    <a:pt x="50" y="13"/>
                  </a:lnTo>
                  <a:lnTo>
                    <a:pt x="48" y="13"/>
                  </a:lnTo>
                  <a:lnTo>
                    <a:pt x="46" y="13"/>
                  </a:lnTo>
                  <a:lnTo>
                    <a:pt x="44" y="14"/>
                  </a:lnTo>
                  <a:lnTo>
                    <a:pt x="42" y="14"/>
                  </a:lnTo>
                  <a:lnTo>
                    <a:pt x="39" y="15"/>
                  </a:lnTo>
                  <a:lnTo>
                    <a:pt x="34" y="16"/>
                  </a:lnTo>
                  <a:lnTo>
                    <a:pt x="29" y="17"/>
                  </a:lnTo>
                  <a:lnTo>
                    <a:pt x="24" y="19"/>
                  </a:lnTo>
                  <a:lnTo>
                    <a:pt x="18" y="22"/>
                  </a:lnTo>
                  <a:lnTo>
                    <a:pt x="13" y="25"/>
                  </a:lnTo>
                  <a:lnTo>
                    <a:pt x="9" y="28"/>
                  </a:lnTo>
                  <a:lnTo>
                    <a:pt x="5" y="31"/>
                  </a:lnTo>
                  <a:lnTo>
                    <a:pt x="4" y="34"/>
                  </a:lnTo>
                  <a:lnTo>
                    <a:pt x="2" y="37"/>
                  </a:lnTo>
                  <a:lnTo>
                    <a:pt x="2" y="39"/>
                  </a:lnTo>
                  <a:lnTo>
                    <a:pt x="2" y="40"/>
                  </a:lnTo>
                  <a:lnTo>
                    <a:pt x="2" y="41"/>
                  </a:lnTo>
                  <a:lnTo>
                    <a:pt x="3" y="39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0" y="31"/>
                  </a:lnTo>
                  <a:lnTo>
                    <a:pt x="10" y="32"/>
                  </a:lnTo>
                  <a:lnTo>
                    <a:pt x="8" y="34"/>
                  </a:lnTo>
                  <a:lnTo>
                    <a:pt x="6" y="37"/>
                  </a:lnTo>
                  <a:lnTo>
                    <a:pt x="4" y="40"/>
                  </a:lnTo>
                  <a:lnTo>
                    <a:pt x="3" y="41"/>
                  </a:lnTo>
                  <a:lnTo>
                    <a:pt x="2" y="43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9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4"/>
                  </a:lnTo>
                  <a:lnTo>
                    <a:pt x="0" y="57"/>
                  </a:lnTo>
                  <a:lnTo>
                    <a:pt x="1" y="60"/>
                  </a:lnTo>
                  <a:lnTo>
                    <a:pt x="1" y="62"/>
                  </a:lnTo>
                  <a:lnTo>
                    <a:pt x="2" y="63"/>
                  </a:lnTo>
                  <a:lnTo>
                    <a:pt x="1" y="52"/>
                  </a:lnTo>
                  <a:lnTo>
                    <a:pt x="2" y="54"/>
                  </a:lnTo>
                  <a:lnTo>
                    <a:pt x="3" y="58"/>
                  </a:lnTo>
                  <a:lnTo>
                    <a:pt x="4" y="63"/>
                  </a:lnTo>
                  <a:lnTo>
                    <a:pt x="4" y="66"/>
                  </a:lnTo>
                  <a:lnTo>
                    <a:pt x="5" y="69"/>
                  </a:lnTo>
                  <a:lnTo>
                    <a:pt x="7" y="72"/>
                  </a:lnTo>
                  <a:lnTo>
                    <a:pt x="8" y="75"/>
                  </a:lnTo>
                  <a:lnTo>
                    <a:pt x="9" y="76"/>
                  </a:lnTo>
                  <a:lnTo>
                    <a:pt x="7" y="67"/>
                  </a:lnTo>
                  <a:lnTo>
                    <a:pt x="7" y="69"/>
                  </a:lnTo>
                  <a:lnTo>
                    <a:pt x="9" y="73"/>
                  </a:lnTo>
                  <a:lnTo>
                    <a:pt x="11" y="77"/>
                  </a:lnTo>
                  <a:lnTo>
                    <a:pt x="13" y="79"/>
                  </a:lnTo>
                  <a:lnTo>
                    <a:pt x="14" y="82"/>
                  </a:lnTo>
                  <a:lnTo>
                    <a:pt x="14" y="85"/>
                  </a:lnTo>
                  <a:lnTo>
                    <a:pt x="16" y="88"/>
                  </a:lnTo>
                  <a:lnTo>
                    <a:pt x="17" y="91"/>
                  </a:lnTo>
                  <a:lnTo>
                    <a:pt x="17" y="93"/>
                  </a:lnTo>
                  <a:lnTo>
                    <a:pt x="17" y="96"/>
                  </a:lnTo>
                  <a:lnTo>
                    <a:pt x="17" y="99"/>
                  </a:lnTo>
                  <a:lnTo>
                    <a:pt x="17" y="102"/>
                  </a:lnTo>
                  <a:lnTo>
                    <a:pt x="17" y="106"/>
                  </a:lnTo>
                  <a:lnTo>
                    <a:pt x="17" y="109"/>
                  </a:lnTo>
                  <a:lnTo>
                    <a:pt x="18" y="112"/>
                  </a:lnTo>
                  <a:lnTo>
                    <a:pt x="18" y="114"/>
                  </a:lnTo>
                  <a:lnTo>
                    <a:pt x="19" y="119"/>
                  </a:lnTo>
                  <a:lnTo>
                    <a:pt x="20" y="123"/>
                  </a:lnTo>
                  <a:lnTo>
                    <a:pt x="22" y="126"/>
                  </a:lnTo>
                  <a:lnTo>
                    <a:pt x="22" y="128"/>
                  </a:lnTo>
                  <a:lnTo>
                    <a:pt x="23" y="127"/>
                  </a:lnTo>
                  <a:lnTo>
                    <a:pt x="23" y="124"/>
                  </a:lnTo>
                  <a:lnTo>
                    <a:pt x="24" y="120"/>
                  </a:lnTo>
                  <a:lnTo>
                    <a:pt x="23" y="115"/>
                  </a:lnTo>
                  <a:lnTo>
                    <a:pt x="23" y="113"/>
                  </a:lnTo>
                  <a:lnTo>
                    <a:pt x="23" y="111"/>
                  </a:lnTo>
                  <a:lnTo>
                    <a:pt x="23" y="109"/>
                  </a:lnTo>
                  <a:lnTo>
                    <a:pt x="22" y="108"/>
                  </a:lnTo>
                  <a:lnTo>
                    <a:pt x="22" y="106"/>
                  </a:lnTo>
                  <a:lnTo>
                    <a:pt x="22" y="104"/>
                  </a:lnTo>
                  <a:lnTo>
                    <a:pt x="22" y="101"/>
                  </a:lnTo>
                  <a:lnTo>
                    <a:pt x="22" y="98"/>
                  </a:lnTo>
                  <a:lnTo>
                    <a:pt x="22" y="93"/>
                  </a:lnTo>
                  <a:lnTo>
                    <a:pt x="22" y="86"/>
                  </a:lnTo>
                  <a:lnTo>
                    <a:pt x="23" y="79"/>
                  </a:lnTo>
                  <a:lnTo>
                    <a:pt x="24" y="71"/>
                  </a:lnTo>
                  <a:lnTo>
                    <a:pt x="25" y="62"/>
                  </a:lnTo>
                  <a:lnTo>
                    <a:pt x="27" y="55"/>
                  </a:lnTo>
                  <a:lnTo>
                    <a:pt x="29" y="48"/>
                  </a:lnTo>
                  <a:lnTo>
                    <a:pt x="31" y="45"/>
                  </a:lnTo>
                  <a:lnTo>
                    <a:pt x="34" y="44"/>
                  </a:lnTo>
                  <a:lnTo>
                    <a:pt x="37" y="45"/>
                  </a:lnTo>
                  <a:lnTo>
                    <a:pt x="41" y="46"/>
                  </a:lnTo>
                  <a:lnTo>
                    <a:pt x="43" y="47"/>
                  </a:lnTo>
                  <a:lnTo>
                    <a:pt x="44" y="47"/>
                  </a:lnTo>
                  <a:lnTo>
                    <a:pt x="47" y="48"/>
                  </a:lnTo>
                  <a:lnTo>
                    <a:pt x="49" y="50"/>
                  </a:lnTo>
                  <a:lnTo>
                    <a:pt x="51" y="50"/>
                  </a:lnTo>
                  <a:lnTo>
                    <a:pt x="52" y="52"/>
                  </a:lnTo>
                  <a:lnTo>
                    <a:pt x="53" y="53"/>
                  </a:lnTo>
                  <a:lnTo>
                    <a:pt x="54" y="52"/>
                  </a:lnTo>
                  <a:lnTo>
                    <a:pt x="54" y="51"/>
                  </a:lnTo>
                  <a:lnTo>
                    <a:pt x="55" y="50"/>
                  </a:lnTo>
                  <a:lnTo>
                    <a:pt x="56" y="50"/>
                  </a:lnTo>
                  <a:lnTo>
                    <a:pt x="56" y="51"/>
                  </a:lnTo>
                  <a:lnTo>
                    <a:pt x="57" y="53"/>
                  </a:lnTo>
                  <a:lnTo>
                    <a:pt x="58" y="54"/>
                  </a:lnTo>
                  <a:lnTo>
                    <a:pt x="59" y="53"/>
                  </a:lnTo>
                  <a:lnTo>
                    <a:pt x="61" y="51"/>
                  </a:lnTo>
                  <a:lnTo>
                    <a:pt x="63" y="49"/>
                  </a:lnTo>
                  <a:lnTo>
                    <a:pt x="64" y="48"/>
                  </a:lnTo>
                  <a:lnTo>
                    <a:pt x="66" y="48"/>
                  </a:lnTo>
                  <a:lnTo>
                    <a:pt x="66" y="50"/>
                  </a:lnTo>
                  <a:lnTo>
                    <a:pt x="66" y="51"/>
                  </a:lnTo>
                  <a:lnTo>
                    <a:pt x="67" y="51"/>
                  </a:lnTo>
                  <a:lnTo>
                    <a:pt x="69" y="49"/>
                  </a:lnTo>
                  <a:lnTo>
                    <a:pt x="71" y="47"/>
                  </a:lnTo>
                  <a:lnTo>
                    <a:pt x="74" y="46"/>
                  </a:lnTo>
                  <a:lnTo>
                    <a:pt x="78" y="45"/>
                  </a:lnTo>
                  <a:lnTo>
                    <a:pt x="78" y="46"/>
                  </a:lnTo>
                  <a:lnTo>
                    <a:pt x="78" y="47"/>
                  </a:lnTo>
                  <a:lnTo>
                    <a:pt x="77" y="47"/>
                  </a:lnTo>
                  <a:lnTo>
                    <a:pt x="78" y="48"/>
                  </a:lnTo>
                  <a:lnTo>
                    <a:pt x="79" y="47"/>
                  </a:lnTo>
                  <a:lnTo>
                    <a:pt x="81" y="47"/>
                  </a:lnTo>
                  <a:lnTo>
                    <a:pt x="83" y="47"/>
                  </a:lnTo>
                  <a:lnTo>
                    <a:pt x="85" y="47"/>
                  </a:lnTo>
                  <a:lnTo>
                    <a:pt x="88" y="47"/>
                  </a:lnTo>
                  <a:lnTo>
                    <a:pt x="90" y="47"/>
                  </a:lnTo>
                  <a:lnTo>
                    <a:pt x="90" y="48"/>
                  </a:lnTo>
                  <a:lnTo>
                    <a:pt x="89" y="49"/>
                  </a:lnTo>
                  <a:lnTo>
                    <a:pt x="90" y="49"/>
                  </a:lnTo>
                  <a:lnTo>
                    <a:pt x="92" y="49"/>
                  </a:lnTo>
                  <a:lnTo>
                    <a:pt x="94" y="49"/>
                  </a:lnTo>
                  <a:lnTo>
                    <a:pt x="96" y="48"/>
                  </a:lnTo>
                  <a:lnTo>
                    <a:pt x="97" y="47"/>
                  </a:lnTo>
                  <a:lnTo>
                    <a:pt x="100" y="47"/>
                  </a:lnTo>
                  <a:lnTo>
                    <a:pt x="103" y="46"/>
                  </a:lnTo>
                  <a:lnTo>
                    <a:pt x="106" y="45"/>
                  </a:lnTo>
                  <a:lnTo>
                    <a:pt x="109" y="45"/>
                  </a:lnTo>
                  <a:lnTo>
                    <a:pt x="112" y="45"/>
                  </a:lnTo>
                  <a:lnTo>
                    <a:pt x="114" y="45"/>
                  </a:lnTo>
                </a:path>
              </a:pathLst>
            </a:custGeom>
            <a:solidFill>
              <a:srgbClr val="331A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0" name="Google Shape;320;p22"/>
            <p:cNvSpPr/>
            <p:nvPr/>
          </p:nvSpPr>
          <p:spPr>
            <a:xfrm>
              <a:off x="4047" y="2024"/>
              <a:ext cx="334" cy="257"/>
            </a:xfrm>
            <a:custGeom>
              <a:avLst/>
              <a:gdLst/>
              <a:ahLst/>
              <a:cxnLst/>
              <a:rect l="l" t="t" r="r" b="b"/>
              <a:pathLst>
                <a:path w="173" h="194" extrusionOk="0">
                  <a:moveTo>
                    <a:pt x="118" y="46"/>
                  </a:moveTo>
                  <a:lnTo>
                    <a:pt x="118" y="46"/>
                  </a:lnTo>
                  <a:lnTo>
                    <a:pt x="122" y="48"/>
                  </a:lnTo>
                  <a:lnTo>
                    <a:pt x="123" y="50"/>
                  </a:lnTo>
                  <a:lnTo>
                    <a:pt x="123" y="51"/>
                  </a:lnTo>
                  <a:lnTo>
                    <a:pt x="122" y="51"/>
                  </a:lnTo>
                  <a:lnTo>
                    <a:pt x="119" y="52"/>
                  </a:lnTo>
                  <a:lnTo>
                    <a:pt x="117" y="52"/>
                  </a:lnTo>
                  <a:lnTo>
                    <a:pt x="117" y="53"/>
                  </a:lnTo>
                  <a:lnTo>
                    <a:pt x="117" y="54"/>
                  </a:lnTo>
                  <a:lnTo>
                    <a:pt x="120" y="56"/>
                  </a:lnTo>
                  <a:lnTo>
                    <a:pt x="122" y="58"/>
                  </a:lnTo>
                  <a:lnTo>
                    <a:pt x="124" y="60"/>
                  </a:lnTo>
                  <a:lnTo>
                    <a:pt x="123" y="60"/>
                  </a:lnTo>
                  <a:lnTo>
                    <a:pt x="121" y="61"/>
                  </a:lnTo>
                  <a:lnTo>
                    <a:pt x="120" y="63"/>
                  </a:lnTo>
                  <a:lnTo>
                    <a:pt x="120" y="64"/>
                  </a:lnTo>
                  <a:lnTo>
                    <a:pt x="121" y="66"/>
                  </a:lnTo>
                  <a:lnTo>
                    <a:pt x="123" y="67"/>
                  </a:lnTo>
                  <a:lnTo>
                    <a:pt x="125" y="69"/>
                  </a:lnTo>
                  <a:lnTo>
                    <a:pt x="126" y="71"/>
                  </a:lnTo>
                  <a:lnTo>
                    <a:pt x="124" y="70"/>
                  </a:lnTo>
                  <a:lnTo>
                    <a:pt x="122" y="69"/>
                  </a:lnTo>
                  <a:lnTo>
                    <a:pt x="120" y="69"/>
                  </a:lnTo>
                  <a:lnTo>
                    <a:pt x="119" y="70"/>
                  </a:lnTo>
                  <a:lnTo>
                    <a:pt x="119" y="72"/>
                  </a:lnTo>
                  <a:lnTo>
                    <a:pt x="120" y="75"/>
                  </a:lnTo>
                  <a:lnTo>
                    <a:pt x="121" y="78"/>
                  </a:lnTo>
                  <a:lnTo>
                    <a:pt x="121" y="81"/>
                  </a:lnTo>
                  <a:lnTo>
                    <a:pt x="122" y="83"/>
                  </a:lnTo>
                  <a:lnTo>
                    <a:pt x="122" y="85"/>
                  </a:lnTo>
                  <a:lnTo>
                    <a:pt x="124" y="87"/>
                  </a:lnTo>
                  <a:lnTo>
                    <a:pt x="125" y="88"/>
                  </a:lnTo>
                  <a:lnTo>
                    <a:pt x="127" y="89"/>
                  </a:lnTo>
                  <a:lnTo>
                    <a:pt x="130" y="90"/>
                  </a:lnTo>
                  <a:lnTo>
                    <a:pt x="133" y="92"/>
                  </a:lnTo>
                  <a:lnTo>
                    <a:pt x="133" y="94"/>
                  </a:lnTo>
                  <a:lnTo>
                    <a:pt x="132" y="94"/>
                  </a:lnTo>
                  <a:lnTo>
                    <a:pt x="130" y="93"/>
                  </a:lnTo>
                  <a:lnTo>
                    <a:pt x="129" y="94"/>
                  </a:lnTo>
                  <a:lnTo>
                    <a:pt x="129" y="96"/>
                  </a:lnTo>
                  <a:lnTo>
                    <a:pt x="129" y="98"/>
                  </a:lnTo>
                  <a:lnTo>
                    <a:pt x="130" y="100"/>
                  </a:lnTo>
                  <a:lnTo>
                    <a:pt x="131" y="102"/>
                  </a:lnTo>
                  <a:lnTo>
                    <a:pt x="131" y="103"/>
                  </a:lnTo>
                  <a:lnTo>
                    <a:pt x="130" y="104"/>
                  </a:lnTo>
                  <a:lnTo>
                    <a:pt x="129" y="104"/>
                  </a:lnTo>
                  <a:lnTo>
                    <a:pt x="129" y="106"/>
                  </a:lnTo>
                  <a:lnTo>
                    <a:pt x="130" y="107"/>
                  </a:lnTo>
                  <a:lnTo>
                    <a:pt x="131" y="109"/>
                  </a:lnTo>
                  <a:lnTo>
                    <a:pt x="133" y="111"/>
                  </a:lnTo>
                  <a:lnTo>
                    <a:pt x="133" y="113"/>
                  </a:lnTo>
                  <a:lnTo>
                    <a:pt x="133" y="115"/>
                  </a:lnTo>
                  <a:lnTo>
                    <a:pt x="133" y="116"/>
                  </a:lnTo>
                  <a:lnTo>
                    <a:pt x="132" y="116"/>
                  </a:lnTo>
                  <a:lnTo>
                    <a:pt x="132" y="117"/>
                  </a:lnTo>
                  <a:lnTo>
                    <a:pt x="132" y="119"/>
                  </a:lnTo>
                  <a:lnTo>
                    <a:pt x="133" y="120"/>
                  </a:lnTo>
                  <a:lnTo>
                    <a:pt x="133" y="121"/>
                  </a:lnTo>
                  <a:lnTo>
                    <a:pt x="133" y="122"/>
                  </a:lnTo>
                  <a:lnTo>
                    <a:pt x="133" y="123"/>
                  </a:lnTo>
                  <a:lnTo>
                    <a:pt x="134" y="124"/>
                  </a:lnTo>
                  <a:lnTo>
                    <a:pt x="135" y="126"/>
                  </a:lnTo>
                  <a:lnTo>
                    <a:pt x="136" y="128"/>
                  </a:lnTo>
                  <a:lnTo>
                    <a:pt x="137" y="129"/>
                  </a:lnTo>
                  <a:lnTo>
                    <a:pt x="141" y="128"/>
                  </a:lnTo>
                  <a:lnTo>
                    <a:pt x="143" y="127"/>
                  </a:lnTo>
                  <a:lnTo>
                    <a:pt x="144" y="126"/>
                  </a:lnTo>
                  <a:lnTo>
                    <a:pt x="145" y="124"/>
                  </a:lnTo>
                  <a:lnTo>
                    <a:pt x="146" y="122"/>
                  </a:lnTo>
                  <a:lnTo>
                    <a:pt x="148" y="119"/>
                  </a:lnTo>
                  <a:lnTo>
                    <a:pt x="151" y="116"/>
                  </a:lnTo>
                  <a:lnTo>
                    <a:pt x="153" y="114"/>
                  </a:lnTo>
                  <a:lnTo>
                    <a:pt x="155" y="112"/>
                  </a:lnTo>
                  <a:lnTo>
                    <a:pt x="156" y="112"/>
                  </a:lnTo>
                  <a:lnTo>
                    <a:pt x="158" y="111"/>
                  </a:lnTo>
                  <a:lnTo>
                    <a:pt x="161" y="111"/>
                  </a:lnTo>
                  <a:lnTo>
                    <a:pt x="164" y="114"/>
                  </a:lnTo>
                  <a:lnTo>
                    <a:pt x="165" y="117"/>
                  </a:lnTo>
                  <a:lnTo>
                    <a:pt x="166" y="119"/>
                  </a:lnTo>
                  <a:lnTo>
                    <a:pt x="166" y="122"/>
                  </a:lnTo>
                  <a:lnTo>
                    <a:pt x="166" y="125"/>
                  </a:lnTo>
                  <a:lnTo>
                    <a:pt x="166" y="127"/>
                  </a:lnTo>
                  <a:lnTo>
                    <a:pt x="166" y="130"/>
                  </a:lnTo>
                  <a:lnTo>
                    <a:pt x="165" y="131"/>
                  </a:lnTo>
                  <a:lnTo>
                    <a:pt x="165" y="133"/>
                  </a:lnTo>
                  <a:lnTo>
                    <a:pt x="165" y="135"/>
                  </a:lnTo>
                  <a:lnTo>
                    <a:pt x="164" y="138"/>
                  </a:lnTo>
                  <a:lnTo>
                    <a:pt x="163" y="141"/>
                  </a:lnTo>
                  <a:lnTo>
                    <a:pt x="161" y="145"/>
                  </a:lnTo>
                  <a:lnTo>
                    <a:pt x="161" y="146"/>
                  </a:lnTo>
                  <a:lnTo>
                    <a:pt x="160" y="149"/>
                  </a:lnTo>
                  <a:lnTo>
                    <a:pt x="160" y="151"/>
                  </a:lnTo>
                  <a:lnTo>
                    <a:pt x="159" y="154"/>
                  </a:lnTo>
                  <a:lnTo>
                    <a:pt x="158" y="157"/>
                  </a:lnTo>
                  <a:lnTo>
                    <a:pt x="157" y="160"/>
                  </a:lnTo>
                  <a:lnTo>
                    <a:pt x="155" y="162"/>
                  </a:lnTo>
                  <a:lnTo>
                    <a:pt x="153" y="165"/>
                  </a:lnTo>
                  <a:lnTo>
                    <a:pt x="153" y="166"/>
                  </a:lnTo>
                  <a:lnTo>
                    <a:pt x="151" y="167"/>
                  </a:lnTo>
                  <a:lnTo>
                    <a:pt x="149" y="167"/>
                  </a:lnTo>
                  <a:lnTo>
                    <a:pt x="147" y="165"/>
                  </a:lnTo>
                  <a:lnTo>
                    <a:pt x="147" y="164"/>
                  </a:lnTo>
                  <a:lnTo>
                    <a:pt x="147" y="163"/>
                  </a:lnTo>
                  <a:lnTo>
                    <a:pt x="146" y="165"/>
                  </a:lnTo>
                  <a:lnTo>
                    <a:pt x="146" y="167"/>
                  </a:lnTo>
                  <a:lnTo>
                    <a:pt x="146" y="170"/>
                  </a:lnTo>
                  <a:lnTo>
                    <a:pt x="145" y="175"/>
                  </a:lnTo>
                  <a:lnTo>
                    <a:pt x="143" y="179"/>
                  </a:lnTo>
                  <a:lnTo>
                    <a:pt x="143" y="184"/>
                  </a:lnTo>
                  <a:lnTo>
                    <a:pt x="143" y="188"/>
                  </a:lnTo>
                  <a:lnTo>
                    <a:pt x="143" y="191"/>
                  </a:lnTo>
                  <a:lnTo>
                    <a:pt x="143" y="193"/>
                  </a:lnTo>
                  <a:lnTo>
                    <a:pt x="143" y="192"/>
                  </a:lnTo>
                  <a:lnTo>
                    <a:pt x="144" y="189"/>
                  </a:lnTo>
                  <a:lnTo>
                    <a:pt x="146" y="186"/>
                  </a:lnTo>
                  <a:lnTo>
                    <a:pt x="148" y="183"/>
                  </a:lnTo>
                  <a:lnTo>
                    <a:pt x="150" y="180"/>
                  </a:lnTo>
                  <a:lnTo>
                    <a:pt x="151" y="178"/>
                  </a:lnTo>
                  <a:lnTo>
                    <a:pt x="152" y="175"/>
                  </a:lnTo>
                  <a:lnTo>
                    <a:pt x="152" y="174"/>
                  </a:lnTo>
                  <a:lnTo>
                    <a:pt x="152" y="178"/>
                  </a:lnTo>
                  <a:lnTo>
                    <a:pt x="153" y="177"/>
                  </a:lnTo>
                  <a:lnTo>
                    <a:pt x="153" y="176"/>
                  </a:lnTo>
                  <a:lnTo>
                    <a:pt x="154" y="174"/>
                  </a:lnTo>
                  <a:lnTo>
                    <a:pt x="155" y="171"/>
                  </a:lnTo>
                  <a:lnTo>
                    <a:pt x="155" y="169"/>
                  </a:lnTo>
                  <a:lnTo>
                    <a:pt x="157" y="166"/>
                  </a:lnTo>
                  <a:lnTo>
                    <a:pt x="158" y="162"/>
                  </a:lnTo>
                  <a:lnTo>
                    <a:pt x="160" y="157"/>
                  </a:lnTo>
                  <a:lnTo>
                    <a:pt x="163" y="152"/>
                  </a:lnTo>
                  <a:lnTo>
                    <a:pt x="164" y="147"/>
                  </a:lnTo>
                  <a:lnTo>
                    <a:pt x="166" y="143"/>
                  </a:lnTo>
                  <a:lnTo>
                    <a:pt x="167" y="138"/>
                  </a:lnTo>
                  <a:lnTo>
                    <a:pt x="167" y="134"/>
                  </a:lnTo>
                  <a:lnTo>
                    <a:pt x="168" y="131"/>
                  </a:lnTo>
                  <a:lnTo>
                    <a:pt x="168" y="129"/>
                  </a:lnTo>
                  <a:lnTo>
                    <a:pt x="168" y="127"/>
                  </a:lnTo>
                  <a:lnTo>
                    <a:pt x="169" y="125"/>
                  </a:lnTo>
                  <a:lnTo>
                    <a:pt x="169" y="123"/>
                  </a:lnTo>
                  <a:lnTo>
                    <a:pt x="169" y="122"/>
                  </a:lnTo>
                  <a:lnTo>
                    <a:pt x="169" y="120"/>
                  </a:lnTo>
                  <a:lnTo>
                    <a:pt x="169" y="121"/>
                  </a:lnTo>
                  <a:lnTo>
                    <a:pt x="169" y="123"/>
                  </a:lnTo>
                  <a:lnTo>
                    <a:pt x="169" y="126"/>
                  </a:lnTo>
                  <a:lnTo>
                    <a:pt x="169" y="128"/>
                  </a:lnTo>
                  <a:lnTo>
                    <a:pt x="170" y="127"/>
                  </a:lnTo>
                  <a:lnTo>
                    <a:pt x="170" y="125"/>
                  </a:lnTo>
                  <a:lnTo>
                    <a:pt x="171" y="123"/>
                  </a:lnTo>
                  <a:lnTo>
                    <a:pt x="171" y="121"/>
                  </a:lnTo>
                  <a:lnTo>
                    <a:pt x="172" y="118"/>
                  </a:lnTo>
                  <a:lnTo>
                    <a:pt x="171" y="115"/>
                  </a:lnTo>
                  <a:lnTo>
                    <a:pt x="171" y="112"/>
                  </a:lnTo>
                  <a:lnTo>
                    <a:pt x="169" y="106"/>
                  </a:lnTo>
                  <a:lnTo>
                    <a:pt x="169" y="102"/>
                  </a:lnTo>
                  <a:lnTo>
                    <a:pt x="169" y="99"/>
                  </a:lnTo>
                  <a:lnTo>
                    <a:pt x="169" y="98"/>
                  </a:lnTo>
                  <a:lnTo>
                    <a:pt x="171" y="105"/>
                  </a:lnTo>
                  <a:lnTo>
                    <a:pt x="171" y="103"/>
                  </a:lnTo>
                  <a:lnTo>
                    <a:pt x="171" y="100"/>
                  </a:lnTo>
                  <a:lnTo>
                    <a:pt x="171" y="97"/>
                  </a:lnTo>
                  <a:lnTo>
                    <a:pt x="171" y="94"/>
                  </a:lnTo>
                  <a:lnTo>
                    <a:pt x="172" y="91"/>
                  </a:lnTo>
                  <a:lnTo>
                    <a:pt x="172" y="87"/>
                  </a:lnTo>
                  <a:lnTo>
                    <a:pt x="172" y="83"/>
                  </a:lnTo>
                  <a:lnTo>
                    <a:pt x="170" y="79"/>
                  </a:lnTo>
                  <a:lnTo>
                    <a:pt x="169" y="77"/>
                  </a:lnTo>
                  <a:lnTo>
                    <a:pt x="169" y="75"/>
                  </a:lnTo>
                  <a:lnTo>
                    <a:pt x="168" y="72"/>
                  </a:lnTo>
                  <a:lnTo>
                    <a:pt x="168" y="70"/>
                  </a:lnTo>
                  <a:lnTo>
                    <a:pt x="167" y="68"/>
                  </a:lnTo>
                  <a:lnTo>
                    <a:pt x="167" y="66"/>
                  </a:lnTo>
                  <a:lnTo>
                    <a:pt x="167" y="65"/>
                  </a:lnTo>
                  <a:lnTo>
                    <a:pt x="167" y="63"/>
                  </a:lnTo>
                  <a:lnTo>
                    <a:pt x="167" y="61"/>
                  </a:lnTo>
                  <a:lnTo>
                    <a:pt x="167" y="58"/>
                  </a:lnTo>
                  <a:lnTo>
                    <a:pt x="166" y="55"/>
                  </a:lnTo>
                  <a:lnTo>
                    <a:pt x="166" y="51"/>
                  </a:lnTo>
                  <a:lnTo>
                    <a:pt x="165" y="47"/>
                  </a:lnTo>
                  <a:lnTo>
                    <a:pt x="164" y="42"/>
                  </a:lnTo>
                  <a:lnTo>
                    <a:pt x="162" y="38"/>
                  </a:lnTo>
                  <a:lnTo>
                    <a:pt x="160" y="34"/>
                  </a:lnTo>
                  <a:lnTo>
                    <a:pt x="158" y="30"/>
                  </a:lnTo>
                  <a:lnTo>
                    <a:pt x="155" y="28"/>
                  </a:lnTo>
                  <a:lnTo>
                    <a:pt x="153" y="25"/>
                  </a:lnTo>
                  <a:lnTo>
                    <a:pt x="151" y="23"/>
                  </a:lnTo>
                  <a:lnTo>
                    <a:pt x="149" y="22"/>
                  </a:lnTo>
                  <a:lnTo>
                    <a:pt x="147" y="20"/>
                  </a:lnTo>
                  <a:lnTo>
                    <a:pt x="145" y="19"/>
                  </a:lnTo>
                  <a:lnTo>
                    <a:pt x="142" y="18"/>
                  </a:lnTo>
                  <a:lnTo>
                    <a:pt x="140" y="17"/>
                  </a:lnTo>
                  <a:lnTo>
                    <a:pt x="138" y="16"/>
                  </a:lnTo>
                  <a:lnTo>
                    <a:pt x="136" y="15"/>
                  </a:lnTo>
                  <a:lnTo>
                    <a:pt x="134" y="15"/>
                  </a:lnTo>
                  <a:lnTo>
                    <a:pt x="132" y="14"/>
                  </a:lnTo>
                  <a:lnTo>
                    <a:pt x="130" y="13"/>
                  </a:lnTo>
                  <a:lnTo>
                    <a:pt x="128" y="12"/>
                  </a:lnTo>
                  <a:lnTo>
                    <a:pt x="126" y="11"/>
                  </a:lnTo>
                  <a:lnTo>
                    <a:pt x="127" y="11"/>
                  </a:lnTo>
                  <a:lnTo>
                    <a:pt x="130" y="12"/>
                  </a:lnTo>
                  <a:lnTo>
                    <a:pt x="133" y="12"/>
                  </a:lnTo>
                  <a:lnTo>
                    <a:pt x="136" y="13"/>
                  </a:lnTo>
                  <a:lnTo>
                    <a:pt x="134" y="12"/>
                  </a:lnTo>
                  <a:lnTo>
                    <a:pt x="131" y="11"/>
                  </a:lnTo>
                  <a:lnTo>
                    <a:pt x="127" y="9"/>
                  </a:lnTo>
                  <a:lnTo>
                    <a:pt x="123" y="7"/>
                  </a:lnTo>
                  <a:lnTo>
                    <a:pt x="121" y="6"/>
                  </a:lnTo>
                  <a:lnTo>
                    <a:pt x="118" y="5"/>
                  </a:lnTo>
                  <a:lnTo>
                    <a:pt x="115" y="4"/>
                  </a:lnTo>
                  <a:lnTo>
                    <a:pt x="110" y="3"/>
                  </a:lnTo>
                  <a:lnTo>
                    <a:pt x="106" y="3"/>
                  </a:lnTo>
                  <a:lnTo>
                    <a:pt x="101" y="2"/>
                  </a:lnTo>
                  <a:lnTo>
                    <a:pt x="96" y="2"/>
                  </a:lnTo>
                  <a:lnTo>
                    <a:pt x="91" y="2"/>
                  </a:lnTo>
                  <a:lnTo>
                    <a:pt x="90" y="2"/>
                  </a:lnTo>
                  <a:lnTo>
                    <a:pt x="87" y="2"/>
                  </a:lnTo>
                  <a:lnTo>
                    <a:pt x="85" y="3"/>
                  </a:lnTo>
                  <a:lnTo>
                    <a:pt x="81" y="3"/>
                  </a:lnTo>
                  <a:lnTo>
                    <a:pt x="78" y="4"/>
                  </a:lnTo>
                  <a:lnTo>
                    <a:pt x="76" y="5"/>
                  </a:lnTo>
                  <a:lnTo>
                    <a:pt x="74" y="5"/>
                  </a:lnTo>
                  <a:lnTo>
                    <a:pt x="73" y="5"/>
                  </a:lnTo>
                  <a:lnTo>
                    <a:pt x="74" y="4"/>
                  </a:lnTo>
                  <a:lnTo>
                    <a:pt x="77" y="2"/>
                  </a:lnTo>
                  <a:lnTo>
                    <a:pt x="81" y="1"/>
                  </a:lnTo>
                  <a:lnTo>
                    <a:pt x="84" y="0"/>
                  </a:lnTo>
                  <a:lnTo>
                    <a:pt x="83" y="0"/>
                  </a:lnTo>
                  <a:lnTo>
                    <a:pt x="81" y="0"/>
                  </a:lnTo>
                  <a:lnTo>
                    <a:pt x="78" y="1"/>
                  </a:lnTo>
                  <a:lnTo>
                    <a:pt x="75" y="2"/>
                  </a:lnTo>
                  <a:lnTo>
                    <a:pt x="71" y="3"/>
                  </a:lnTo>
                  <a:lnTo>
                    <a:pt x="68" y="5"/>
                  </a:lnTo>
                  <a:lnTo>
                    <a:pt x="65" y="7"/>
                  </a:lnTo>
                  <a:lnTo>
                    <a:pt x="64" y="8"/>
                  </a:lnTo>
                  <a:lnTo>
                    <a:pt x="61" y="10"/>
                  </a:lnTo>
                  <a:lnTo>
                    <a:pt x="59" y="12"/>
                  </a:lnTo>
                  <a:lnTo>
                    <a:pt x="58" y="11"/>
                  </a:lnTo>
                  <a:lnTo>
                    <a:pt x="60" y="9"/>
                  </a:lnTo>
                  <a:lnTo>
                    <a:pt x="62" y="7"/>
                  </a:lnTo>
                  <a:lnTo>
                    <a:pt x="65" y="4"/>
                  </a:lnTo>
                  <a:lnTo>
                    <a:pt x="67" y="3"/>
                  </a:lnTo>
                  <a:lnTo>
                    <a:pt x="66" y="3"/>
                  </a:lnTo>
                  <a:lnTo>
                    <a:pt x="64" y="4"/>
                  </a:lnTo>
                  <a:lnTo>
                    <a:pt x="62" y="5"/>
                  </a:lnTo>
                  <a:lnTo>
                    <a:pt x="60" y="6"/>
                  </a:lnTo>
                  <a:lnTo>
                    <a:pt x="57" y="7"/>
                  </a:lnTo>
                  <a:lnTo>
                    <a:pt x="55" y="9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52" y="13"/>
                  </a:lnTo>
                  <a:lnTo>
                    <a:pt x="50" y="13"/>
                  </a:lnTo>
                  <a:lnTo>
                    <a:pt x="48" y="13"/>
                  </a:lnTo>
                  <a:lnTo>
                    <a:pt x="46" y="14"/>
                  </a:lnTo>
                  <a:lnTo>
                    <a:pt x="43" y="14"/>
                  </a:lnTo>
                  <a:lnTo>
                    <a:pt x="40" y="15"/>
                  </a:lnTo>
                  <a:lnTo>
                    <a:pt x="35" y="16"/>
                  </a:lnTo>
                  <a:lnTo>
                    <a:pt x="30" y="18"/>
                  </a:lnTo>
                  <a:lnTo>
                    <a:pt x="25" y="20"/>
                  </a:lnTo>
                  <a:lnTo>
                    <a:pt x="19" y="23"/>
                  </a:lnTo>
                  <a:lnTo>
                    <a:pt x="13" y="26"/>
                  </a:lnTo>
                  <a:lnTo>
                    <a:pt x="9" y="29"/>
                  </a:lnTo>
                  <a:lnTo>
                    <a:pt x="5" y="32"/>
                  </a:lnTo>
                  <a:lnTo>
                    <a:pt x="4" y="35"/>
                  </a:lnTo>
                  <a:lnTo>
                    <a:pt x="2" y="38"/>
                  </a:lnTo>
                  <a:lnTo>
                    <a:pt x="2" y="40"/>
                  </a:lnTo>
                  <a:lnTo>
                    <a:pt x="2" y="41"/>
                  </a:lnTo>
                  <a:lnTo>
                    <a:pt x="2" y="42"/>
                  </a:lnTo>
                  <a:lnTo>
                    <a:pt x="3" y="40"/>
                  </a:lnTo>
                  <a:lnTo>
                    <a:pt x="4" y="37"/>
                  </a:lnTo>
                  <a:lnTo>
                    <a:pt x="7" y="34"/>
                  </a:lnTo>
                  <a:lnTo>
                    <a:pt x="10" y="32"/>
                  </a:lnTo>
                  <a:lnTo>
                    <a:pt x="10" y="33"/>
                  </a:lnTo>
                  <a:lnTo>
                    <a:pt x="8" y="35"/>
                  </a:lnTo>
                  <a:lnTo>
                    <a:pt x="6" y="38"/>
                  </a:lnTo>
                  <a:lnTo>
                    <a:pt x="4" y="41"/>
                  </a:lnTo>
                  <a:lnTo>
                    <a:pt x="3" y="42"/>
                  </a:lnTo>
                  <a:lnTo>
                    <a:pt x="2" y="44"/>
                  </a:lnTo>
                  <a:lnTo>
                    <a:pt x="1" y="46"/>
                  </a:lnTo>
                  <a:lnTo>
                    <a:pt x="1" y="48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5"/>
                  </a:lnTo>
                  <a:lnTo>
                    <a:pt x="0" y="56"/>
                  </a:lnTo>
                  <a:lnTo>
                    <a:pt x="0" y="59"/>
                  </a:lnTo>
                  <a:lnTo>
                    <a:pt x="1" y="62"/>
                  </a:lnTo>
                  <a:lnTo>
                    <a:pt x="1" y="64"/>
                  </a:lnTo>
                  <a:lnTo>
                    <a:pt x="2" y="65"/>
                  </a:lnTo>
                  <a:lnTo>
                    <a:pt x="1" y="54"/>
                  </a:lnTo>
                  <a:lnTo>
                    <a:pt x="2" y="56"/>
                  </a:lnTo>
                  <a:lnTo>
                    <a:pt x="3" y="60"/>
                  </a:lnTo>
                  <a:lnTo>
                    <a:pt x="4" y="65"/>
                  </a:lnTo>
                  <a:lnTo>
                    <a:pt x="4" y="68"/>
                  </a:lnTo>
                  <a:lnTo>
                    <a:pt x="5" y="71"/>
                  </a:lnTo>
                  <a:lnTo>
                    <a:pt x="7" y="74"/>
                  </a:lnTo>
                  <a:lnTo>
                    <a:pt x="8" y="77"/>
                  </a:lnTo>
                  <a:lnTo>
                    <a:pt x="9" y="78"/>
                  </a:lnTo>
                  <a:lnTo>
                    <a:pt x="7" y="69"/>
                  </a:lnTo>
                  <a:lnTo>
                    <a:pt x="7" y="71"/>
                  </a:lnTo>
                  <a:lnTo>
                    <a:pt x="9" y="75"/>
                  </a:lnTo>
                  <a:lnTo>
                    <a:pt x="11" y="79"/>
                  </a:lnTo>
                  <a:lnTo>
                    <a:pt x="13" y="82"/>
                  </a:lnTo>
                  <a:lnTo>
                    <a:pt x="14" y="85"/>
                  </a:lnTo>
                  <a:lnTo>
                    <a:pt x="15" y="88"/>
                  </a:lnTo>
                  <a:lnTo>
                    <a:pt x="17" y="91"/>
                  </a:lnTo>
                  <a:lnTo>
                    <a:pt x="18" y="94"/>
                  </a:lnTo>
                  <a:lnTo>
                    <a:pt x="18" y="96"/>
                  </a:lnTo>
                  <a:lnTo>
                    <a:pt x="18" y="99"/>
                  </a:lnTo>
                  <a:lnTo>
                    <a:pt x="18" y="102"/>
                  </a:lnTo>
                  <a:lnTo>
                    <a:pt x="18" y="105"/>
                  </a:lnTo>
                  <a:lnTo>
                    <a:pt x="18" y="109"/>
                  </a:lnTo>
                  <a:lnTo>
                    <a:pt x="18" y="112"/>
                  </a:lnTo>
                  <a:lnTo>
                    <a:pt x="19" y="116"/>
                  </a:lnTo>
                  <a:lnTo>
                    <a:pt x="19" y="118"/>
                  </a:lnTo>
                  <a:lnTo>
                    <a:pt x="20" y="123"/>
                  </a:lnTo>
                  <a:lnTo>
                    <a:pt x="21" y="127"/>
                  </a:lnTo>
                  <a:lnTo>
                    <a:pt x="23" y="130"/>
                  </a:lnTo>
                  <a:lnTo>
                    <a:pt x="23" y="132"/>
                  </a:lnTo>
                  <a:lnTo>
                    <a:pt x="24" y="131"/>
                  </a:lnTo>
                  <a:lnTo>
                    <a:pt x="24" y="128"/>
                  </a:lnTo>
                  <a:lnTo>
                    <a:pt x="25" y="124"/>
                  </a:lnTo>
                  <a:lnTo>
                    <a:pt x="24" y="119"/>
                  </a:lnTo>
                  <a:lnTo>
                    <a:pt x="24" y="117"/>
                  </a:lnTo>
                  <a:lnTo>
                    <a:pt x="24" y="115"/>
                  </a:lnTo>
                  <a:lnTo>
                    <a:pt x="24" y="113"/>
                  </a:lnTo>
                  <a:lnTo>
                    <a:pt x="23" y="111"/>
                  </a:lnTo>
                  <a:lnTo>
                    <a:pt x="23" y="109"/>
                  </a:lnTo>
                  <a:lnTo>
                    <a:pt x="23" y="107"/>
                  </a:lnTo>
                  <a:lnTo>
                    <a:pt x="23" y="104"/>
                  </a:lnTo>
                  <a:lnTo>
                    <a:pt x="23" y="101"/>
                  </a:lnTo>
                  <a:lnTo>
                    <a:pt x="23" y="96"/>
                  </a:lnTo>
                  <a:lnTo>
                    <a:pt x="23" y="89"/>
                  </a:lnTo>
                  <a:lnTo>
                    <a:pt x="24" y="82"/>
                  </a:lnTo>
                  <a:lnTo>
                    <a:pt x="25" y="73"/>
                  </a:lnTo>
                  <a:lnTo>
                    <a:pt x="26" y="64"/>
                  </a:lnTo>
                  <a:lnTo>
                    <a:pt x="28" y="57"/>
                  </a:lnTo>
                  <a:lnTo>
                    <a:pt x="30" y="50"/>
                  </a:lnTo>
                  <a:lnTo>
                    <a:pt x="32" y="46"/>
                  </a:lnTo>
                  <a:lnTo>
                    <a:pt x="35" y="45"/>
                  </a:lnTo>
                  <a:lnTo>
                    <a:pt x="38" y="46"/>
                  </a:lnTo>
                  <a:lnTo>
                    <a:pt x="42" y="47"/>
                  </a:lnTo>
                  <a:lnTo>
                    <a:pt x="45" y="48"/>
                  </a:lnTo>
                  <a:lnTo>
                    <a:pt x="46" y="49"/>
                  </a:lnTo>
                  <a:lnTo>
                    <a:pt x="49" y="50"/>
                  </a:lnTo>
                  <a:lnTo>
                    <a:pt x="51" y="52"/>
                  </a:lnTo>
                  <a:lnTo>
                    <a:pt x="53" y="52"/>
                  </a:lnTo>
                  <a:lnTo>
                    <a:pt x="54" y="54"/>
                  </a:lnTo>
                  <a:lnTo>
                    <a:pt x="55" y="55"/>
                  </a:lnTo>
                  <a:lnTo>
                    <a:pt x="56" y="54"/>
                  </a:lnTo>
                  <a:lnTo>
                    <a:pt x="56" y="53"/>
                  </a:lnTo>
                  <a:lnTo>
                    <a:pt x="57" y="52"/>
                  </a:lnTo>
                  <a:lnTo>
                    <a:pt x="58" y="52"/>
                  </a:lnTo>
                  <a:lnTo>
                    <a:pt x="58" y="53"/>
                  </a:lnTo>
                  <a:lnTo>
                    <a:pt x="59" y="55"/>
                  </a:lnTo>
                  <a:lnTo>
                    <a:pt x="60" y="56"/>
                  </a:lnTo>
                  <a:lnTo>
                    <a:pt x="61" y="55"/>
                  </a:lnTo>
                  <a:lnTo>
                    <a:pt x="63" y="53"/>
                  </a:lnTo>
                  <a:lnTo>
                    <a:pt x="65" y="51"/>
                  </a:lnTo>
                  <a:lnTo>
                    <a:pt x="66" y="50"/>
                  </a:lnTo>
                  <a:lnTo>
                    <a:pt x="68" y="50"/>
                  </a:lnTo>
                  <a:lnTo>
                    <a:pt x="68" y="52"/>
                  </a:lnTo>
                  <a:lnTo>
                    <a:pt x="68" y="53"/>
                  </a:lnTo>
                  <a:lnTo>
                    <a:pt x="69" y="53"/>
                  </a:lnTo>
                  <a:lnTo>
                    <a:pt x="71" y="51"/>
                  </a:lnTo>
                  <a:lnTo>
                    <a:pt x="74" y="49"/>
                  </a:lnTo>
                  <a:lnTo>
                    <a:pt x="77" y="47"/>
                  </a:lnTo>
                  <a:lnTo>
                    <a:pt x="81" y="46"/>
                  </a:lnTo>
                  <a:lnTo>
                    <a:pt x="81" y="47"/>
                  </a:lnTo>
                  <a:lnTo>
                    <a:pt x="81" y="48"/>
                  </a:lnTo>
                  <a:lnTo>
                    <a:pt x="80" y="49"/>
                  </a:lnTo>
                  <a:lnTo>
                    <a:pt x="81" y="50"/>
                  </a:lnTo>
                  <a:lnTo>
                    <a:pt x="82" y="49"/>
                  </a:lnTo>
                  <a:lnTo>
                    <a:pt x="84" y="48"/>
                  </a:lnTo>
                  <a:lnTo>
                    <a:pt x="86" y="48"/>
                  </a:lnTo>
                  <a:lnTo>
                    <a:pt x="88" y="48"/>
                  </a:lnTo>
                  <a:lnTo>
                    <a:pt x="91" y="48"/>
                  </a:lnTo>
                  <a:lnTo>
                    <a:pt x="93" y="48"/>
                  </a:lnTo>
                  <a:lnTo>
                    <a:pt x="93" y="49"/>
                  </a:lnTo>
                  <a:lnTo>
                    <a:pt x="93" y="50"/>
                  </a:lnTo>
                  <a:lnTo>
                    <a:pt x="92" y="51"/>
                  </a:lnTo>
                  <a:lnTo>
                    <a:pt x="93" y="51"/>
                  </a:lnTo>
                  <a:lnTo>
                    <a:pt x="95" y="51"/>
                  </a:lnTo>
                  <a:lnTo>
                    <a:pt x="97" y="51"/>
                  </a:lnTo>
                  <a:lnTo>
                    <a:pt x="99" y="50"/>
                  </a:lnTo>
                  <a:lnTo>
                    <a:pt x="101" y="49"/>
                  </a:lnTo>
                  <a:lnTo>
                    <a:pt x="104" y="48"/>
                  </a:lnTo>
                  <a:lnTo>
                    <a:pt x="107" y="47"/>
                  </a:lnTo>
                  <a:lnTo>
                    <a:pt x="110" y="46"/>
                  </a:lnTo>
                  <a:lnTo>
                    <a:pt x="113" y="46"/>
                  </a:lnTo>
                  <a:lnTo>
                    <a:pt x="116" y="46"/>
                  </a:lnTo>
                  <a:lnTo>
                    <a:pt x="118" y="46"/>
                  </a:lnTo>
                </a:path>
              </a:pathLst>
            </a:custGeom>
            <a:noFill/>
            <a:ln w="126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4052" y="2064"/>
              <a:ext cx="83" cy="75"/>
            </a:xfrm>
            <a:custGeom>
              <a:avLst/>
              <a:gdLst/>
              <a:ahLst/>
              <a:cxnLst/>
              <a:rect l="l" t="t" r="r" b="b"/>
              <a:pathLst>
                <a:path w="45" h="60" extrusionOk="0">
                  <a:moveTo>
                    <a:pt x="44" y="19"/>
                  </a:moveTo>
                  <a:lnTo>
                    <a:pt x="41" y="15"/>
                  </a:lnTo>
                  <a:lnTo>
                    <a:pt x="37" y="11"/>
                  </a:lnTo>
                  <a:lnTo>
                    <a:pt x="32" y="7"/>
                  </a:lnTo>
                  <a:lnTo>
                    <a:pt x="26" y="4"/>
                  </a:lnTo>
                  <a:lnTo>
                    <a:pt x="21" y="1"/>
                  </a:lnTo>
                  <a:lnTo>
                    <a:pt x="16" y="0"/>
                  </a:lnTo>
                  <a:lnTo>
                    <a:pt x="11" y="1"/>
                  </a:lnTo>
                  <a:lnTo>
                    <a:pt x="8" y="4"/>
                  </a:lnTo>
                  <a:lnTo>
                    <a:pt x="7" y="5"/>
                  </a:lnTo>
                  <a:lnTo>
                    <a:pt x="5" y="6"/>
                  </a:lnTo>
                  <a:lnTo>
                    <a:pt x="4" y="8"/>
                  </a:lnTo>
                  <a:lnTo>
                    <a:pt x="3" y="11"/>
                  </a:lnTo>
                  <a:lnTo>
                    <a:pt x="1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0" y="20"/>
                  </a:lnTo>
                  <a:lnTo>
                    <a:pt x="1" y="22"/>
                  </a:lnTo>
                  <a:lnTo>
                    <a:pt x="1" y="24"/>
                  </a:lnTo>
                  <a:lnTo>
                    <a:pt x="1" y="25"/>
                  </a:lnTo>
                  <a:lnTo>
                    <a:pt x="2" y="28"/>
                  </a:lnTo>
                  <a:lnTo>
                    <a:pt x="2" y="30"/>
                  </a:lnTo>
                  <a:lnTo>
                    <a:pt x="3" y="31"/>
                  </a:lnTo>
                  <a:lnTo>
                    <a:pt x="3" y="32"/>
                  </a:lnTo>
                  <a:lnTo>
                    <a:pt x="3" y="33"/>
                  </a:lnTo>
                  <a:lnTo>
                    <a:pt x="3" y="30"/>
                  </a:lnTo>
                  <a:lnTo>
                    <a:pt x="3" y="26"/>
                  </a:lnTo>
                  <a:lnTo>
                    <a:pt x="3" y="24"/>
                  </a:lnTo>
                  <a:lnTo>
                    <a:pt x="4" y="21"/>
                  </a:lnTo>
                  <a:lnTo>
                    <a:pt x="4" y="19"/>
                  </a:lnTo>
                  <a:lnTo>
                    <a:pt x="5" y="16"/>
                  </a:lnTo>
                  <a:lnTo>
                    <a:pt x="6" y="15"/>
                  </a:lnTo>
                  <a:lnTo>
                    <a:pt x="7" y="15"/>
                  </a:lnTo>
                  <a:lnTo>
                    <a:pt x="6" y="16"/>
                  </a:lnTo>
                  <a:lnTo>
                    <a:pt x="5" y="17"/>
                  </a:lnTo>
                  <a:lnTo>
                    <a:pt x="5" y="19"/>
                  </a:lnTo>
                  <a:lnTo>
                    <a:pt x="5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4" y="26"/>
                  </a:lnTo>
                  <a:lnTo>
                    <a:pt x="4" y="29"/>
                  </a:lnTo>
                  <a:lnTo>
                    <a:pt x="4" y="31"/>
                  </a:lnTo>
                  <a:lnTo>
                    <a:pt x="5" y="34"/>
                  </a:lnTo>
                  <a:lnTo>
                    <a:pt x="5" y="37"/>
                  </a:lnTo>
                  <a:lnTo>
                    <a:pt x="6" y="39"/>
                  </a:lnTo>
                  <a:lnTo>
                    <a:pt x="6" y="41"/>
                  </a:lnTo>
                  <a:lnTo>
                    <a:pt x="7" y="41"/>
                  </a:lnTo>
                  <a:lnTo>
                    <a:pt x="7" y="39"/>
                  </a:lnTo>
                  <a:lnTo>
                    <a:pt x="6" y="37"/>
                  </a:lnTo>
                  <a:lnTo>
                    <a:pt x="6" y="34"/>
                  </a:lnTo>
                  <a:lnTo>
                    <a:pt x="5" y="30"/>
                  </a:lnTo>
                  <a:lnTo>
                    <a:pt x="5" y="27"/>
                  </a:lnTo>
                  <a:lnTo>
                    <a:pt x="6" y="25"/>
                  </a:lnTo>
                  <a:lnTo>
                    <a:pt x="7" y="23"/>
                  </a:lnTo>
                  <a:lnTo>
                    <a:pt x="8" y="22"/>
                  </a:lnTo>
                  <a:lnTo>
                    <a:pt x="9" y="21"/>
                  </a:lnTo>
                  <a:lnTo>
                    <a:pt x="9" y="20"/>
                  </a:lnTo>
                  <a:lnTo>
                    <a:pt x="9" y="21"/>
                  </a:lnTo>
                  <a:lnTo>
                    <a:pt x="8" y="23"/>
                  </a:lnTo>
                  <a:lnTo>
                    <a:pt x="7" y="25"/>
                  </a:lnTo>
                  <a:lnTo>
                    <a:pt x="7" y="26"/>
                  </a:lnTo>
                  <a:lnTo>
                    <a:pt x="7" y="28"/>
                  </a:lnTo>
                  <a:lnTo>
                    <a:pt x="8" y="32"/>
                  </a:lnTo>
                  <a:lnTo>
                    <a:pt x="9" y="34"/>
                  </a:lnTo>
                  <a:lnTo>
                    <a:pt x="9" y="37"/>
                  </a:lnTo>
                  <a:lnTo>
                    <a:pt x="10" y="40"/>
                  </a:lnTo>
                  <a:lnTo>
                    <a:pt x="10" y="44"/>
                  </a:lnTo>
                  <a:lnTo>
                    <a:pt x="11" y="45"/>
                  </a:lnTo>
                  <a:lnTo>
                    <a:pt x="11" y="46"/>
                  </a:lnTo>
                  <a:lnTo>
                    <a:pt x="11" y="45"/>
                  </a:lnTo>
                  <a:lnTo>
                    <a:pt x="11" y="43"/>
                  </a:lnTo>
                  <a:lnTo>
                    <a:pt x="10" y="39"/>
                  </a:lnTo>
                  <a:lnTo>
                    <a:pt x="10" y="37"/>
                  </a:lnTo>
                  <a:lnTo>
                    <a:pt x="10" y="35"/>
                  </a:lnTo>
                  <a:lnTo>
                    <a:pt x="10" y="34"/>
                  </a:lnTo>
                  <a:lnTo>
                    <a:pt x="10" y="33"/>
                  </a:lnTo>
                  <a:lnTo>
                    <a:pt x="10" y="34"/>
                  </a:lnTo>
                  <a:lnTo>
                    <a:pt x="11" y="35"/>
                  </a:lnTo>
                  <a:lnTo>
                    <a:pt x="11" y="39"/>
                  </a:lnTo>
                  <a:lnTo>
                    <a:pt x="12" y="43"/>
                  </a:lnTo>
                  <a:lnTo>
                    <a:pt x="12" y="44"/>
                  </a:lnTo>
                  <a:lnTo>
                    <a:pt x="12" y="46"/>
                  </a:lnTo>
                  <a:lnTo>
                    <a:pt x="13" y="48"/>
                  </a:lnTo>
                  <a:lnTo>
                    <a:pt x="14" y="50"/>
                  </a:lnTo>
                  <a:lnTo>
                    <a:pt x="14" y="52"/>
                  </a:lnTo>
                  <a:lnTo>
                    <a:pt x="14" y="54"/>
                  </a:lnTo>
                  <a:lnTo>
                    <a:pt x="14" y="55"/>
                  </a:lnTo>
                  <a:lnTo>
                    <a:pt x="15" y="56"/>
                  </a:lnTo>
                  <a:lnTo>
                    <a:pt x="15" y="57"/>
                  </a:lnTo>
                  <a:lnTo>
                    <a:pt x="15" y="56"/>
                  </a:lnTo>
                  <a:lnTo>
                    <a:pt x="15" y="55"/>
                  </a:lnTo>
                  <a:lnTo>
                    <a:pt x="14" y="53"/>
                  </a:lnTo>
                  <a:lnTo>
                    <a:pt x="14" y="51"/>
                  </a:lnTo>
                  <a:lnTo>
                    <a:pt x="14" y="48"/>
                  </a:lnTo>
                  <a:lnTo>
                    <a:pt x="14" y="44"/>
                  </a:lnTo>
                  <a:lnTo>
                    <a:pt x="14" y="43"/>
                  </a:lnTo>
                  <a:lnTo>
                    <a:pt x="14" y="42"/>
                  </a:lnTo>
                  <a:lnTo>
                    <a:pt x="14" y="43"/>
                  </a:lnTo>
                  <a:lnTo>
                    <a:pt x="15" y="44"/>
                  </a:lnTo>
                  <a:lnTo>
                    <a:pt x="15" y="45"/>
                  </a:lnTo>
                  <a:lnTo>
                    <a:pt x="15" y="46"/>
                  </a:lnTo>
                  <a:lnTo>
                    <a:pt x="16" y="48"/>
                  </a:lnTo>
                  <a:lnTo>
                    <a:pt x="16" y="51"/>
                  </a:lnTo>
                  <a:lnTo>
                    <a:pt x="16" y="53"/>
                  </a:lnTo>
                  <a:lnTo>
                    <a:pt x="16" y="54"/>
                  </a:lnTo>
                  <a:lnTo>
                    <a:pt x="16" y="55"/>
                  </a:lnTo>
                  <a:lnTo>
                    <a:pt x="17" y="57"/>
                  </a:lnTo>
                  <a:lnTo>
                    <a:pt x="18" y="58"/>
                  </a:lnTo>
                  <a:lnTo>
                    <a:pt x="18" y="59"/>
                  </a:lnTo>
                  <a:lnTo>
                    <a:pt x="18" y="58"/>
                  </a:lnTo>
                  <a:lnTo>
                    <a:pt x="18" y="56"/>
                  </a:lnTo>
                  <a:lnTo>
                    <a:pt x="18" y="54"/>
                  </a:lnTo>
                  <a:lnTo>
                    <a:pt x="18" y="50"/>
                  </a:lnTo>
                  <a:lnTo>
                    <a:pt x="18" y="47"/>
                  </a:lnTo>
                  <a:lnTo>
                    <a:pt x="18" y="44"/>
                  </a:lnTo>
                  <a:lnTo>
                    <a:pt x="18" y="41"/>
                  </a:lnTo>
                  <a:lnTo>
                    <a:pt x="18" y="38"/>
                  </a:lnTo>
                  <a:lnTo>
                    <a:pt x="19" y="36"/>
                  </a:lnTo>
                  <a:lnTo>
                    <a:pt x="19" y="34"/>
                  </a:lnTo>
                  <a:lnTo>
                    <a:pt x="20" y="31"/>
                  </a:lnTo>
                  <a:lnTo>
                    <a:pt x="21" y="27"/>
                  </a:lnTo>
                  <a:lnTo>
                    <a:pt x="22" y="25"/>
                  </a:lnTo>
                  <a:lnTo>
                    <a:pt x="22" y="21"/>
                  </a:lnTo>
                  <a:lnTo>
                    <a:pt x="23" y="18"/>
                  </a:lnTo>
                  <a:lnTo>
                    <a:pt x="24" y="16"/>
                  </a:lnTo>
                  <a:lnTo>
                    <a:pt x="25" y="14"/>
                  </a:lnTo>
                  <a:lnTo>
                    <a:pt x="26" y="13"/>
                  </a:lnTo>
                  <a:lnTo>
                    <a:pt x="27" y="13"/>
                  </a:lnTo>
                  <a:lnTo>
                    <a:pt x="30" y="13"/>
                  </a:lnTo>
                  <a:lnTo>
                    <a:pt x="32" y="14"/>
                  </a:lnTo>
                  <a:lnTo>
                    <a:pt x="34" y="15"/>
                  </a:lnTo>
                  <a:lnTo>
                    <a:pt x="37" y="15"/>
                  </a:lnTo>
                  <a:lnTo>
                    <a:pt x="39" y="16"/>
                  </a:lnTo>
                  <a:lnTo>
                    <a:pt x="41" y="17"/>
                  </a:lnTo>
                  <a:lnTo>
                    <a:pt x="42" y="18"/>
                  </a:lnTo>
                  <a:lnTo>
                    <a:pt x="44" y="19"/>
                  </a:lnTo>
                </a:path>
              </a:pathLst>
            </a:custGeom>
            <a:solidFill>
              <a:srgbClr val="0C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4096" y="2161"/>
              <a:ext cx="118" cy="87"/>
            </a:xfrm>
            <a:custGeom>
              <a:avLst/>
              <a:gdLst/>
              <a:ahLst/>
              <a:cxnLst/>
              <a:rect l="l" t="t" r="r" b="b"/>
              <a:pathLst>
                <a:path w="63" h="69" extrusionOk="0">
                  <a:moveTo>
                    <a:pt x="32" y="9"/>
                  </a:moveTo>
                  <a:lnTo>
                    <a:pt x="29" y="6"/>
                  </a:lnTo>
                  <a:lnTo>
                    <a:pt x="27" y="3"/>
                  </a:lnTo>
                  <a:lnTo>
                    <a:pt x="24" y="1"/>
                  </a:lnTo>
                  <a:lnTo>
                    <a:pt x="20" y="0"/>
                  </a:lnTo>
                  <a:lnTo>
                    <a:pt x="22" y="1"/>
                  </a:lnTo>
                  <a:lnTo>
                    <a:pt x="24" y="2"/>
                  </a:lnTo>
                  <a:lnTo>
                    <a:pt x="27" y="5"/>
                  </a:lnTo>
                  <a:lnTo>
                    <a:pt x="29" y="10"/>
                  </a:lnTo>
                  <a:lnTo>
                    <a:pt x="29" y="9"/>
                  </a:lnTo>
                  <a:lnTo>
                    <a:pt x="27" y="9"/>
                  </a:lnTo>
                  <a:lnTo>
                    <a:pt x="26" y="8"/>
                  </a:lnTo>
                  <a:lnTo>
                    <a:pt x="24" y="7"/>
                  </a:lnTo>
                  <a:lnTo>
                    <a:pt x="21" y="6"/>
                  </a:lnTo>
                  <a:lnTo>
                    <a:pt x="17" y="6"/>
                  </a:lnTo>
                  <a:lnTo>
                    <a:pt x="14" y="7"/>
                  </a:lnTo>
                  <a:lnTo>
                    <a:pt x="9" y="8"/>
                  </a:lnTo>
                  <a:lnTo>
                    <a:pt x="0" y="14"/>
                  </a:lnTo>
                  <a:lnTo>
                    <a:pt x="1" y="18"/>
                  </a:lnTo>
                  <a:lnTo>
                    <a:pt x="2" y="18"/>
                  </a:lnTo>
                  <a:lnTo>
                    <a:pt x="4" y="18"/>
                  </a:lnTo>
                  <a:lnTo>
                    <a:pt x="6" y="19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3" y="20"/>
                  </a:lnTo>
                  <a:lnTo>
                    <a:pt x="15" y="20"/>
                  </a:lnTo>
                  <a:lnTo>
                    <a:pt x="16" y="20"/>
                  </a:lnTo>
                  <a:lnTo>
                    <a:pt x="18" y="21"/>
                  </a:lnTo>
                  <a:lnTo>
                    <a:pt x="21" y="21"/>
                  </a:lnTo>
                  <a:lnTo>
                    <a:pt x="23" y="21"/>
                  </a:lnTo>
                  <a:lnTo>
                    <a:pt x="26" y="20"/>
                  </a:lnTo>
                  <a:lnTo>
                    <a:pt x="27" y="21"/>
                  </a:lnTo>
                  <a:lnTo>
                    <a:pt x="27" y="24"/>
                  </a:lnTo>
                  <a:lnTo>
                    <a:pt x="26" y="27"/>
                  </a:lnTo>
                  <a:lnTo>
                    <a:pt x="26" y="29"/>
                  </a:lnTo>
                  <a:lnTo>
                    <a:pt x="25" y="32"/>
                  </a:lnTo>
                  <a:lnTo>
                    <a:pt x="24" y="35"/>
                  </a:lnTo>
                  <a:lnTo>
                    <a:pt x="23" y="39"/>
                  </a:lnTo>
                  <a:lnTo>
                    <a:pt x="21" y="42"/>
                  </a:lnTo>
                  <a:lnTo>
                    <a:pt x="20" y="45"/>
                  </a:lnTo>
                  <a:lnTo>
                    <a:pt x="20" y="48"/>
                  </a:lnTo>
                  <a:lnTo>
                    <a:pt x="20" y="51"/>
                  </a:lnTo>
                  <a:lnTo>
                    <a:pt x="22" y="54"/>
                  </a:lnTo>
                  <a:lnTo>
                    <a:pt x="23" y="56"/>
                  </a:lnTo>
                  <a:lnTo>
                    <a:pt x="24" y="56"/>
                  </a:lnTo>
                  <a:lnTo>
                    <a:pt x="27" y="57"/>
                  </a:lnTo>
                  <a:lnTo>
                    <a:pt x="30" y="57"/>
                  </a:lnTo>
                  <a:lnTo>
                    <a:pt x="32" y="56"/>
                  </a:lnTo>
                  <a:lnTo>
                    <a:pt x="34" y="56"/>
                  </a:lnTo>
                  <a:lnTo>
                    <a:pt x="36" y="57"/>
                  </a:lnTo>
                  <a:lnTo>
                    <a:pt x="36" y="59"/>
                  </a:lnTo>
                  <a:lnTo>
                    <a:pt x="36" y="62"/>
                  </a:lnTo>
                  <a:lnTo>
                    <a:pt x="35" y="66"/>
                  </a:lnTo>
                  <a:lnTo>
                    <a:pt x="35" y="68"/>
                  </a:lnTo>
                  <a:lnTo>
                    <a:pt x="36" y="66"/>
                  </a:lnTo>
                  <a:lnTo>
                    <a:pt x="37" y="62"/>
                  </a:lnTo>
                  <a:lnTo>
                    <a:pt x="38" y="60"/>
                  </a:lnTo>
                  <a:lnTo>
                    <a:pt x="38" y="59"/>
                  </a:lnTo>
                  <a:lnTo>
                    <a:pt x="39" y="57"/>
                  </a:lnTo>
                  <a:lnTo>
                    <a:pt x="40" y="57"/>
                  </a:lnTo>
                  <a:lnTo>
                    <a:pt x="42" y="57"/>
                  </a:lnTo>
                  <a:lnTo>
                    <a:pt x="46" y="56"/>
                  </a:lnTo>
                  <a:lnTo>
                    <a:pt x="48" y="55"/>
                  </a:lnTo>
                  <a:lnTo>
                    <a:pt x="50" y="54"/>
                  </a:lnTo>
                  <a:lnTo>
                    <a:pt x="51" y="51"/>
                  </a:lnTo>
                  <a:lnTo>
                    <a:pt x="52" y="52"/>
                  </a:lnTo>
                  <a:lnTo>
                    <a:pt x="53" y="54"/>
                  </a:lnTo>
                  <a:lnTo>
                    <a:pt x="55" y="56"/>
                  </a:lnTo>
                  <a:lnTo>
                    <a:pt x="57" y="59"/>
                  </a:lnTo>
                  <a:lnTo>
                    <a:pt x="58" y="62"/>
                  </a:lnTo>
                  <a:lnTo>
                    <a:pt x="60" y="64"/>
                  </a:lnTo>
                  <a:lnTo>
                    <a:pt x="61" y="67"/>
                  </a:lnTo>
                  <a:lnTo>
                    <a:pt x="62" y="68"/>
                  </a:lnTo>
                  <a:lnTo>
                    <a:pt x="62" y="67"/>
                  </a:lnTo>
                  <a:lnTo>
                    <a:pt x="61" y="65"/>
                  </a:lnTo>
                  <a:lnTo>
                    <a:pt x="60" y="62"/>
                  </a:lnTo>
                  <a:lnTo>
                    <a:pt x="58" y="60"/>
                  </a:lnTo>
                  <a:lnTo>
                    <a:pt x="56" y="56"/>
                  </a:lnTo>
                  <a:lnTo>
                    <a:pt x="55" y="53"/>
                  </a:lnTo>
                  <a:lnTo>
                    <a:pt x="53" y="51"/>
                  </a:lnTo>
                  <a:lnTo>
                    <a:pt x="51" y="48"/>
                  </a:lnTo>
                  <a:lnTo>
                    <a:pt x="49" y="46"/>
                  </a:lnTo>
                  <a:lnTo>
                    <a:pt x="47" y="44"/>
                  </a:lnTo>
                  <a:lnTo>
                    <a:pt x="44" y="41"/>
                  </a:lnTo>
                  <a:lnTo>
                    <a:pt x="41" y="40"/>
                  </a:lnTo>
                  <a:lnTo>
                    <a:pt x="39" y="42"/>
                  </a:lnTo>
                  <a:lnTo>
                    <a:pt x="38" y="45"/>
                  </a:lnTo>
                  <a:lnTo>
                    <a:pt x="38" y="47"/>
                  </a:lnTo>
                  <a:lnTo>
                    <a:pt x="39" y="46"/>
                  </a:lnTo>
                  <a:lnTo>
                    <a:pt x="40" y="44"/>
                  </a:lnTo>
                  <a:lnTo>
                    <a:pt x="41" y="42"/>
                  </a:lnTo>
                  <a:lnTo>
                    <a:pt x="42" y="42"/>
                  </a:lnTo>
                  <a:lnTo>
                    <a:pt x="44" y="43"/>
                  </a:lnTo>
                  <a:lnTo>
                    <a:pt x="47" y="44"/>
                  </a:lnTo>
                  <a:lnTo>
                    <a:pt x="47" y="47"/>
                  </a:lnTo>
                  <a:lnTo>
                    <a:pt x="48" y="50"/>
                  </a:lnTo>
                  <a:lnTo>
                    <a:pt x="48" y="53"/>
                  </a:lnTo>
                  <a:lnTo>
                    <a:pt x="47" y="54"/>
                  </a:lnTo>
                  <a:lnTo>
                    <a:pt x="44" y="55"/>
                  </a:lnTo>
                  <a:lnTo>
                    <a:pt x="43" y="55"/>
                  </a:lnTo>
                  <a:lnTo>
                    <a:pt x="42" y="54"/>
                  </a:lnTo>
                  <a:lnTo>
                    <a:pt x="40" y="54"/>
                  </a:lnTo>
                  <a:lnTo>
                    <a:pt x="37" y="54"/>
                  </a:lnTo>
                  <a:lnTo>
                    <a:pt x="36" y="54"/>
                  </a:lnTo>
                  <a:lnTo>
                    <a:pt x="33" y="54"/>
                  </a:lnTo>
                  <a:lnTo>
                    <a:pt x="31" y="55"/>
                  </a:lnTo>
                  <a:lnTo>
                    <a:pt x="28" y="55"/>
                  </a:lnTo>
                  <a:lnTo>
                    <a:pt x="27" y="55"/>
                  </a:lnTo>
                  <a:lnTo>
                    <a:pt x="25" y="54"/>
                  </a:lnTo>
                  <a:lnTo>
                    <a:pt x="23" y="52"/>
                  </a:lnTo>
                  <a:lnTo>
                    <a:pt x="22" y="50"/>
                  </a:lnTo>
                  <a:lnTo>
                    <a:pt x="22" y="46"/>
                  </a:lnTo>
                  <a:lnTo>
                    <a:pt x="22" y="45"/>
                  </a:lnTo>
                  <a:lnTo>
                    <a:pt x="23" y="43"/>
                  </a:lnTo>
                  <a:lnTo>
                    <a:pt x="24" y="41"/>
                  </a:lnTo>
                  <a:lnTo>
                    <a:pt x="25" y="39"/>
                  </a:lnTo>
                  <a:lnTo>
                    <a:pt x="26" y="36"/>
                  </a:lnTo>
                  <a:lnTo>
                    <a:pt x="26" y="32"/>
                  </a:lnTo>
                  <a:lnTo>
                    <a:pt x="27" y="30"/>
                  </a:lnTo>
                  <a:lnTo>
                    <a:pt x="28" y="28"/>
                  </a:lnTo>
                  <a:lnTo>
                    <a:pt x="29" y="27"/>
                  </a:lnTo>
                  <a:lnTo>
                    <a:pt x="30" y="25"/>
                  </a:lnTo>
                  <a:lnTo>
                    <a:pt x="31" y="22"/>
                  </a:lnTo>
                  <a:lnTo>
                    <a:pt x="32" y="19"/>
                  </a:lnTo>
                  <a:lnTo>
                    <a:pt x="32" y="17"/>
                  </a:lnTo>
                  <a:lnTo>
                    <a:pt x="32" y="15"/>
                  </a:lnTo>
                  <a:lnTo>
                    <a:pt x="32" y="12"/>
                  </a:lnTo>
                  <a:lnTo>
                    <a:pt x="32" y="9"/>
                  </a:lnTo>
                </a:path>
              </a:pathLst>
            </a:custGeom>
            <a:solidFill>
              <a:srgbClr val="CC876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3" name="Google Shape;323;p22"/>
            <p:cNvSpPr/>
            <p:nvPr/>
          </p:nvSpPr>
          <p:spPr>
            <a:xfrm>
              <a:off x="3609" y="2404"/>
              <a:ext cx="299" cy="577"/>
            </a:xfrm>
            <a:custGeom>
              <a:avLst/>
              <a:gdLst/>
              <a:ahLst/>
              <a:cxnLst/>
              <a:rect l="l" t="t" r="r" b="b"/>
              <a:pathLst>
                <a:path w="156" h="430" extrusionOk="0">
                  <a:moveTo>
                    <a:pt x="155" y="3"/>
                  </a:moveTo>
                  <a:lnTo>
                    <a:pt x="154" y="9"/>
                  </a:lnTo>
                  <a:lnTo>
                    <a:pt x="153" y="14"/>
                  </a:lnTo>
                  <a:lnTo>
                    <a:pt x="152" y="20"/>
                  </a:lnTo>
                  <a:lnTo>
                    <a:pt x="152" y="25"/>
                  </a:lnTo>
                  <a:lnTo>
                    <a:pt x="152" y="30"/>
                  </a:lnTo>
                  <a:lnTo>
                    <a:pt x="152" y="34"/>
                  </a:lnTo>
                  <a:lnTo>
                    <a:pt x="152" y="37"/>
                  </a:lnTo>
                  <a:lnTo>
                    <a:pt x="152" y="41"/>
                  </a:lnTo>
                  <a:lnTo>
                    <a:pt x="152" y="45"/>
                  </a:lnTo>
                  <a:lnTo>
                    <a:pt x="152" y="50"/>
                  </a:lnTo>
                  <a:lnTo>
                    <a:pt x="152" y="55"/>
                  </a:lnTo>
                  <a:lnTo>
                    <a:pt x="152" y="60"/>
                  </a:lnTo>
                  <a:lnTo>
                    <a:pt x="152" y="64"/>
                  </a:lnTo>
                  <a:lnTo>
                    <a:pt x="151" y="66"/>
                  </a:lnTo>
                  <a:lnTo>
                    <a:pt x="151" y="67"/>
                  </a:lnTo>
                  <a:lnTo>
                    <a:pt x="150" y="65"/>
                  </a:lnTo>
                  <a:lnTo>
                    <a:pt x="148" y="61"/>
                  </a:lnTo>
                  <a:lnTo>
                    <a:pt x="147" y="58"/>
                  </a:lnTo>
                  <a:lnTo>
                    <a:pt x="145" y="55"/>
                  </a:lnTo>
                  <a:lnTo>
                    <a:pt x="144" y="52"/>
                  </a:lnTo>
                  <a:lnTo>
                    <a:pt x="142" y="50"/>
                  </a:lnTo>
                  <a:lnTo>
                    <a:pt x="142" y="49"/>
                  </a:lnTo>
                  <a:lnTo>
                    <a:pt x="140" y="50"/>
                  </a:lnTo>
                  <a:lnTo>
                    <a:pt x="139" y="52"/>
                  </a:lnTo>
                  <a:lnTo>
                    <a:pt x="139" y="56"/>
                  </a:lnTo>
                  <a:lnTo>
                    <a:pt x="138" y="60"/>
                  </a:lnTo>
                  <a:lnTo>
                    <a:pt x="136" y="64"/>
                  </a:lnTo>
                  <a:lnTo>
                    <a:pt x="135" y="69"/>
                  </a:lnTo>
                  <a:lnTo>
                    <a:pt x="134" y="73"/>
                  </a:lnTo>
                  <a:lnTo>
                    <a:pt x="134" y="78"/>
                  </a:lnTo>
                  <a:lnTo>
                    <a:pt x="134" y="83"/>
                  </a:lnTo>
                  <a:lnTo>
                    <a:pt x="134" y="87"/>
                  </a:lnTo>
                  <a:lnTo>
                    <a:pt x="135" y="92"/>
                  </a:lnTo>
                  <a:lnTo>
                    <a:pt x="136" y="97"/>
                  </a:lnTo>
                  <a:lnTo>
                    <a:pt x="137" y="102"/>
                  </a:lnTo>
                  <a:lnTo>
                    <a:pt x="138" y="106"/>
                  </a:lnTo>
                  <a:lnTo>
                    <a:pt x="138" y="109"/>
                  </a:lnTo>
                  <a:lnTo>
                    <a:pt x="138" y="111"/>
                  </a:lnTo>
                  <a:lnTo>
                    <a:pt x="137" y="112"/>
                  </a:lnTo>
                  <a:lnTo>
                    <a:pt x="134" y="111"/>
                  </a:lnTo>
                  <a:lnTo>
                    <a:pt x="132" y="109"/>
                  </a:lnTo>
                  <a:lnTo>
                    <a:pt x="129" y="107"/>
                  </a:lnTo>
                  <a:lnTo>
                    <a:pt x="127" y="106"/>
                  </a:lnTo>
                  <a:lnTo>
                    <a:pt x="124" y="105"/>
                  </a:lnTo>
                  <a:lnTo>
                    <a:pt x="122" y="104"/>
                  </a:lnTo>
                  <a:lnTo>
                    <a:pt x="121" y="104"/>
                  </a:lnTo>
                  <a:lnTo>
                    <a:pt x="119" y="106"/>
                  </a:lnTo>
                  <a:lnTo>
                    <a:pt x="119" y="107"/>
                  </a:lnTo>
                  <a:lnTo>
                    <a:pt x="119" y="111"/>
                  </a:lnTo>
                  <a:lnTo>
                    <a:pt x="119" y="115"/>
                  </a:lnTo>
                  <a:lnTo>
                    <a:pt x="119" y="121"/>
                  </a:lnTo>
                  <a:lnTo>
                    <a:pt x="118" y="126"/>
                  </a:lnTo>
                  <a:lnTo>
                    <a:pt x="116" y="130"/>
                  </a:lnTo>
                  <a:lnTo>
                    <a:pt x="115" y="134"/>
                  </a:lnTo>
                  <a:lnTo>
                    <a:pt x="112" y="138"/>
                  </a:lnTo>
                  <a:lnTo>
                    <a:pt x="108" y="140"/>
                  </a:lnTo>
                  <a:lnTo>
                    <a:pt x="103" y="143"/>
                  </a:lnTo>
                  <a:lnTo>
                    <a:pt x="98" y="148"/>
                  </a:lnTo>
                  <a:lnTo>
                    <a:pt x="94" y="155"/>
                  </a:lnTo>
                  <a:lnTo>
                    <a:pt x="90" y="164"/>
                  </a:lnTo>
                  <a:lnTo>
                    <a:pt x="89" y="171"/>
                  </a:lnTo>
                  <a:lnTo>
                    <a:pt x="88" y="177"/>
                  </a:lnTo>
                  <a:lnTo>
                    <a:pt x="89" y="179"/>
                  </a:lnTo>
                  <a:lnTo>
                    <a:pt x="90" y="179"/>
                  </a:lnTo>
                  <a:lnTo>
                    <a:pt x="94" y="179"/>
                  </a:lnTo>
                  <a:lnTo>
                    <a:pt x="97" y="177"/>
                  </a:lnTo>
                  <a:lnTo>
                    <a:pt x="100" y="177"/>
                  </a:lnTo>
                  <a:lnTo>
                    <a:pt x="102" y="177"/>
                  </a:lnTo>
                  <a:lnTo>
                    <a:pt x="103" y="178"/>
                  </a:lnTo>
                  <a:lnTo>
                    <a:pt x="103" y="179"/>
                  </a:lnTo>
                  <a:lnTo>
                    <a:pt x="100" y="180"/>
                  </a:lnTo>
                  <a:lnTo>
                    <a:pt x="96" y="183"/>
                  </a:lnTo>
                  <a:lnTo>
                    <a:pt x="91" y="187"/>
                  </a:lnTo>
                  <a:lnTo>
                    <a:pt x="89" y="190"/>
                  </a:lnTo>
                  <a:lnTo>
                    <a:pt x="85" y="193"/>
                  </a:lnTo>
                  <a:lnTo>
                    <a:pt x="83" y="196"/>
                  </a:lnTo>
                  <a:lnTo>
                    <a:pt x="82" y="198"/>
                  </a:lnTo>
                  <a:lnTo>
                    <a:pt x="81" y="201"/>
                  </a:lnTo>
                  <a:lnTo>
                    <a:pt x="82" y="203"/>
                  </a:lnTo>
                  <a:lnTo>
                    <a:pt x="83" y="205"/>
                  </a:lnTo>
                  <a:lnTo>
                    <a:pt x="85" y="206"/>
                  </a:lnTo>
                  <a:lnTo>
                    <a:pt x="88" y="206"/>
                  </a:lnTo>
                  <a:lnTo>
                    <a:pt x="90" y="206"/>
                  </a:lnTo>
                  <a:lnTo>
                    <a:pt x="93" y="205"/>
                  </a:lnTo>
                  <a:lnTo>
                    <a:pt x="95" y="205"/>
                  </a:lnTo>
                  <a:lnTo>
                    <a:pt x="95" y="206"/>
                  </a:lnTo>
                  <a:lnTo>
                    <a:pt x="94" y="208"/>
                  </a:lnTo>
                  <a:lnTo>
                    <a:pt x="91" y="211"/>
                  </a:lnTo>
                  <a:lnTo>
                    <a:pt x="87" y="215"/>
                  </a:lnTo>
                  <a:lnTo>
                    <a:pt x="82" y="218"/>
                  </a:lnTo>
                  <a:lnTo>
                    <a:pt x="76" y="222"/>
                  </a:lnTo>
                  <a:lnTo>
                    <a:pt x="71" y="227"/>
                  </a:lnTo>
                  <a:lnTo>
                    <a:pt x="67" y="231"/>
                  </a:lnTo>
                  <a:lnTo>
                    <a:pt x="64" y="236"/>
                  </a:lnTo>
                  <a:lnTo>
                    <a:pt x="60" y="241"/>
                  </a:lnTo>
                  <a:lnTo>
                    <a:pt x="59" y="248"/>
                  </a:lnTo>
                  <a:lnTo>
                    <a:pt x="57" y="254"/>
                  </a:lnTo>
                  <a:lnTo>
                    <a:pt x="55" y="264"/>
                  </a:lnTo>
                  <a:lnTo>
                    <a:pt x="51" y="274"/>
                  </a:lnTo>
                  <a:lnTo>
                    <a:pt x="48" y="286"/>
                  </a:lnTo>
                  <a:lnTo>
                    <a:pt x="45" y="297"/>
                  </a:lnTo>
                  <a:lnTo>
                    <a:pt x="42" y="308"/>
                  </a:lnTo>
                  <a:lnTo>
                    <a:pt x="39" y="318"/>
                  </a:lnTo>
                  <a:lnTo>
                    <a:pt x="37" y="325"/>
                  </a:lnTo>
                  <a:lnTo>
                    <a:pt x="34" y="333"/>
                  </a:lnTo>
                  <a:lnTo>
                    <a:pt x="31" y="341"/>
                  </a:lnTo>
                  <a:lnTo>
                    <a:pt x="29" y="349"/>
                  </a:lnTo>
                  <a:lnTo>
                    <a:pt x="26" y="358"/>
                  </a:lnTo>
                  <a:lnTo>
                    <a:pt x="24" y="367"/>
                  </a:lnTo>
                  <a:lnTo>
                    <a:pt x="22" y="375"/>
                  </a:lnTo>
                  <a:lnTo>
                    <a:pt x="20" y="383"/>
                  </a:lnTo>
                  <a:lnTo>
                    <a:pt x="19" y="389"/>
                  </a:lnTo>
                  <a:lnTo>
                    <a:pt x="19" y="394"/>
                  </a:lnTo>
                  <a:lnTo>
                    <a:pt x="19" y="401"/>
                  </a:lnTo>
                  <a:lnTo>
                    <a:pt x="19" y="408"/>
                  </a:lnTo>
                  <a:lnTo>
                    <a:pt x="19" y="415"/>
                  </a:lnTo>
                  <a:lnTo>
                    <a:pt x="19" y="421"/>
                  </a:lnTo>
                  <a:lnTo>
                    <a:pt x="18" y="425"/>
                  </a:lnTo>
                  <a:lnTo>
                    <a:pt x="16" y="428"/>
                  </a:lnTo>
                  <a:lnTo>
                    <a:pt x="14" y="429"/>
                  </a:lnTo>
                  <a:lnTo>
                    <a:pt x="12" y="428"/>
                  </a:lnTo>
                  <a:lnTo>
                    <a:pt x="9" y="428"/>
                  </a:lnTo>
                  <a:lnTo>
                    <a:pt x="7" y="427"/>
                  </a:lnTo>
                  <a:lnTo>
                    <a:pt x="5" y="426"/>
                  </a:lnTo>
                  <a:lnTo>
                    <a:pt x="2" y="425"/>
                  </a:lnTo>
                  <a:lnTo>
                    <a:pt x="1" y="424"/>
                  </a:lnTo>
                  <a:lnTo>
                    <a:pt x="0" y="423"/>
                  </a:lnTo>
                  <a:lnTo>
                    <a:pt x="0" y="421"/>
                  </a:lnTo>
                  <a:lnTo>
                    <a:pt x="0" y="419"/>
                  </a:lnTo>
                  <a:lnTo>
                    <a:pt x="0" y="414"/>
                  </a:lnTo>
                  <a:lnTo>
                    <a:pt x="2" y="409"/>
                  </a:lnTo>
                  <a:lnTo>
                    <a:pt x="3" y="401"/>
                  </a:lnTo>
                  <a:lnTo>
                    <a:pt x="5" y="394"/>
                  </a:lnTo>
                  <a:lnTo>
                    <a:pt x="7" y="386"/>
                  </a:lnTo>
                  <a:lnTo>
                    <a:pt x="8" y="378"/>
                  </a:lnTo>
                  <a:lnTo>
                    <a:pt x="10" y="370"/>
                  </a:lnTo>
                  <a:lnTo>
                    <a:pt x="11" y="363"/>
                  </a:lnTo>
                  <a:lnTo>
                    <a:pt x="13" y="355"/>
                  </a:lnTo>
                  <a:lnTo>
                    <a:pt x="15" y="346"/>
                  </a:lnTo>
                  <a:lnTo>
                    <a:pt x="18" y="336"/>
                  </a:lnTo>
                  <a:lnTo>
                    <a:pt x="21" y="326"/>
                  </a:lnTo>
                  <a:lnTo>
                    <a:pt x="25" y="315"/>
                  </a:lnTo>
                  <a:lnTo>
                    <a:pt x="28" y="304"/>
                  </a:lnTo>
                  <a:lnTo>
                    <a:pt x="32" y="293"/>
                  </a:lnTo>
                  <a:lnTo>
                    <a:pt x="36" y="281"/>
                  </a:lnTo>
                  <a:lnTo>
                    <a:pt x="39" y="270"/>
                  </a:lnTo>
                  <a:lnTo>
                    <a:pt x="43" y="260"/>
                  </a:lnTo>
                  <a:lnTo>
                    <a:pt x="46" y="251"/>
                  </a:lnTo>
                  <a:lnTo>
                    <a:pt x="49" y="243"/>
                  </a:lnTo>
                  <a:lnTo>
                    <a:pt x="52" y="235"/>
                  </a:lnTo>
                  <a:lnTo>
                    <a:pt x="55" y="229"/>
                  </a:lnTo>
                  <a:lnTo>
                    <a:pt x="56" y="224"/>
                  </a:lnTo>
                  <a:lnTo>
                    <a:pt x="56" y="223"/>
                  </a:lnTo>
                  <a:lnTo>
                    <a:pt x="57" y="222"/>
                  </a:lnTo>
                  <a:lnTo>
                    <a:pt x="58" y="219"/>
                  </a:lnTo>
                  <a:lnTo>
                    <a:pt x="60" y="216"/>
                  </a:lnTo>
                  <a:lnTo>
                    <a:pt x="61" y="212"/>
                  </a:lnTo>
                  <a:lnTo>
                    <a:pt x="63" y="207"/>
                  </a:lnTo>
                  <a:lnTo>
                    <a:pt x="65" y="202"/>
                  </a:lnTo>
                  <a:lnTo>
                    <a:pt x="67" y="196"/>
                  </a:lnTo>
                  <a:lnTo>
                    <a:pt x="69" y="190"/>
                  </a:lnTo>
                  <a:lnTo>
                    <a:pt x="74" y="181"/>
                  </a:lnTo>
                  <a:lnTo>
                    <a:pt x="78" y="173"/>
                  </a:lnTo>
                  <a:lnTo>
                    <a:pt x="82" y="163"/>
                  </a:lnTo>
                  <a:lnTo>
                    <a:pt x="86" y="152"/>
                  </a:lnTo>
                  <a:lnTo>
                    <a:pt x="90" y="143"/>
                  </a:lnTo>
                  <a:lnTo>
                    <a:pt x="93" y="136"/>
                  </a:lnTo>
                  <a:lnTo>
                    <a:pt x="95" y="131"/>
                  </a:lnTo>
                  <a:lnTo>
                    <a:pt x="96" y="129"/>
                  </a:lnTo>
                  <a:lnTo>
                    <a:pt x="98" y="125"/>
                  </a:lnTo>
                  <a:lnTo>
                    <a:pt x="101" y="118"/>
                  </a:lnTo>
                  <a:lnTo>
                    <a:pt x="104" y="110"/>
                  </a:lnTo>
                  <a:lnTo>
                    <a:pt x="109" y="103"/>
                  </a:lnTo>
                  <a:lnTo>
                    <a:pt x="112" y="95"/>
                  </a:lnTo>
                  <a:lnTo>
                    <a:pt x="115" y="89"/>
                  </a:lnTo>
                  <a:lnTo>
                    <a:pt x="117" y="85"/>
                  </a:lnTo>
                  <a:lnTo>
                    <a:pt x="119" y="81"/>
                  </a:lnTo>
                  <a:lnTo>
                    <a:pt x="122" y="74"/>
                  </a:lnTo>
                  <a:lnTo>
                    <a:pt x="126" y="68"/>
                  </a:lnTo>
                  <a:lnTo>
                    <a:pt x="130" y="60"/>
                  </a:lnTo>
                  <a:lnTo>
                    <a:pt x="134" y="53"/>
                  </a:lnTo>
                  <a:lnTo>
                    <a:pt x="137" y="46"/>
                  </a:lnTo>
                  <a:lnTo>
                    <a:pt x="139" y="40"/>
                  </a:lnTo>
                  <a:lnTo>
                    <a:pt x="140" y="36"/>
                  </a:lnTo>
                  <a:lnTo>
                    <a:pt x="142" y="31"/>
                  </a:lnTo>
                  <a:lnTo>
                    <a:pt x="144" y="24"/>
                  </a:lnTo>
                  <a:lnTo>
                    <a:pt x="147" y="16"/>
                  </a:lnTo>
                  <a:lnTo>
                    <a:pt x="150" y="9"/>
                  </a:lnTo>
                  <a:lnTo>
                    <a:pt x="153" y="4"/>
                  </a:lnTo>
                  <a:lnTo>
                    <a:pt x="154" y="1"/>
                  </a:lnTo>
                  <a:lnTo>
                    <a:pt x="155" y="0"/>
                  </a:lnTo>
                  <a:lnTo>
                    <a:pt x="155" y="3"/>
                  </a:lnTo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4" name="Google Shape;324;p22"/>
            <p:cNvSpPr/>
            <p:nvPr/>
          </p:nvSpPr>
          <p:spPr>
            <a:xfrm>
              <a:off x="4506" y="2413"/>
              <a:ext cx="228" cy="694"/>
            </a:xfrm>
            <a:custGeom>
              <a:avLst/>
              <a:gdLst/>
              <a:ahLst/>
              <a:cxnLst/>
              <a:rect l="l" t="t" r="r" b="b"/>
              <a:pathLst>
                <a:path w="119" h="516" extrusionOk="0">
                  <a:moveTo>
                    <a:pt x="0" y="18"/>
                  </a:moveTo>
                  <a:lnTo>
                    <a:pt x="3" y="17"/>
                  </a:lnTo>
                  <a:lnTo>
                    <a:pt x="7" y="16"/>
                  </a:lnTo>
                  <a:lnTo>
                    <a:pt x="10" y="16"/>
                  </a:lnTo>
                  <a:lnTo>
                    <a:pt x="11" y="16"/>
                  </a:lnTo>
                  <a:lnTo>
                    <a:pt x="13" y="17"/>
                  </a:lnTo>
                  <a:lnTo>
                    <a:pt x="14" y="18"/>
                  </a:lnTo>
                  <a:lnTo>
                    <a:pt x="14" y="20"/>
                  </a:lnTo>
                  <a:lnTo>
                    <a:pt x="13" y="23"/>
                  </a:lnTo>
                  <a:lnTo>
                    <a:pt x="11" y="27"/>
                  </a:lnTo>
                  <a:lnTo>
                    <a:pt x="10" y="32"/>
                  </a:lnTo>
                  <a:lnTo>
                    <a:pt x="7" y="39"/>
                  </a:lnTo>
                  <a:lnTo>
                    <a:pt x="6" y="45"/>
                  </a:lnTo>
                  <a:lnTo>
                    <a:pt x="4" y="53"/>
                  </a:lnTo>
                  <a:lnTo>
                    <a:pt x="3" y="61"/>
                  </a:lnTo>
                  <a:lnTo>
                    <a:pt x="2" y="69"/>
                  </a:lnTo>
                  <a:lnTo>
                    <a:pt x="1" y="76"/>
                  </a:lnTo>
                  <a:lnTo>
                    <a:pt x="2" y="80"/>
                  </a:lnTo>
                  <a:lnTo>
                    <a:pt x="3" y="79"/>
                  </a:lnTo>
                  <a:lnTo>
                    <a:pt x="6" y="74"/>
                  </a:lnTo>
                  <a:lnTo>
                    <a:pt x="8" y="68"/>
                  </a:lnTo>
                  <a:lnTo>
                    <a:pt x="10" y="62"/>
                  </a:lnTo>
                  <a:lnTo>
                    <a:pt x="12" y="59"/>
                  </a:lnTo>
                  <a:lnTo>
                    <a:pt x="14" y="60"/>
                  </a:lnTo>
                  <a:lnTo>
                    <a:pt x="13" y="67"/>
                  </a:lnTo>
                  <a:lnTo>
                    <a:pt x="13" y="78"/>
                  </a:lnTo>
                  <a:lnTo>
                    <a:pt x="13" y="86"/>
                  </a:lnTo>
                  <a:lnTo>
                    <a:pt x="13" y="92"/>
                  </a:lnTo>
                  <a:lnTo>
                    <a:pt x="15" y="98"/>
                  </a:lnTo>
                  <a:lnTo>
                    <a:pt x="16" y="103"/>
                  </a:lnTo>
                  <a:lnTo>
                    <a:pt x="17" y="108"/>
                  </a:lnTo>
                  <a:lnTo>
                    <a:pt x="19" y="113"/>
                  </a:lnTo>
                  <a:lnTo>
                    <a:pt x="21" y="119"/>
                  </a:lnTo>
                  <a:lnTo>
                    <a:pt x="23" y="124"/>
                  </a:lnTo>
                  <a:lnTo>
                    <a:pt x="26" y="129"/>
                  </a:lnTo>
                  <a:lnTo>
                    <a:pt x="29" y="132"/>
                  </a:lnTo>
                  <a:lnTo>
                    <a:pt x="32" y="137"/>
                  </a:lnTo>
                  <a:lnTo>
                    <a:pt x="36" y="141"/>
                  </a:lnTo>
                  <a:lnTo>
                    <a:pt x="39" y="146"/>
                  </a:lnTo>
                  <a:lnTo>
                    <a:pt x="42" y="152"/>
                  </a:lnTo>
                  <a:lnTo>
                    <a:pt x="45" y="158"/>
                  </a:lnTo>
                  <a:lnTo>
                    <a:pt x="47" y="165"/>
                  </a:lnTo>
                  <a:lnTo>
                    <a:pt x="49" y="171"/>
                  </a:lnTo>
                  <a:lnTo>
                    <a:pt x="52" y="177"/>
                  </a:lnTo>
                  <a:lnTo>
                    <a:pt x="55" y="182"/>
                  </a:lnTo>
                  <a:lnTo>
                    <a:pt x="58" y="188"/>
                  </a:lnTo>
                  <a:lnTo>
                    <a:pt x="61" y="192"/>
                  </a:lnTo>
                  <a:lnTo>
                    <a:pt x="63" y="196"/>
                  </a:lnTo>
                  <a:lnTo>
                    <a:pt x="65" y="200"/>
                  </a:lnTo>
                  <a:lnTo>
                    <a:pt x="67" y="204"/>
                  </a:lnTo>
                  <a:lnTo>
                    <a:pt x="69" y="210"/>
                  </a:lnTo>
                  <a:lnTo>
                    <a:pt x="70" y="215"/>
                  </a:lnTo>
                  <a:lnTo>
                    <a:pt x="71" y="222"/>
                  </a:lnTo>
                  <a:lnTo>
                    <a:pt x="73" y="228"/>
                  </a:lnTo>
                  <a:lnTo>
                    <a:pt x="75" y="233"/>
                  </a:lnTo>
                  <a:lnTo>
                    <a:pt x="75" y="236"/>
                  </a:lnTo>
                  <a:lnTo>
                    <a:pt x="76" y="235"/>
                  </a:lnTo>
                  <a:lnTo>
                    <a:pt x="77" y="233"/>
                  </a:lnTo>
                  <a:lnTo>
                    <a:pt x="78" y="231"/>
                  </a:lnTo>
                  <a:lnTo>
                    <a:pt x="80" y="231"/>
                  </a:lnTo>
                  <a:lnTo>
                    <a:pt x="83" y="230"/>
                  </a:lnTo>
                  <a:lnTo>
                    <a:pt x="85" y="231"/>
                  </a:lnTo>
                  <a:lnTo>
                    <a:pt x="88" y="231"/>
                  </a:lnTo>
                  <a:lnTo>
                    <a:pt x="89" y="232"/>
                  </a:lnTo>
                  <a:lnTo>
                    <a:pt x="90" y="234"/>
                  </a:lnTo>
                  <a:lnTo>
                    <a:pt x="92" y="236"/>
                  </a:lnTo>
                  <a:lnTo>
                    <a:pt x="92" y="237"/>
                  </a:lnTo>
                  <a:lnTo>
                    <a:pt x="89" y="238"/>
                  </a:lnTo>
                  <a:lnTo>
                    <a:pt x="85" y="240"/>
                  </a:lnTo>
                  <a:lnTo>
                    <a:pt x="81" y="242"/>
                  </a:lnTo>
                  <a:lnTo>
                    <a:pt x="79" y="245"/>
                  </a:lnTo>
                  <a:lnTo>
                    <a:pt x="76" y="248"/>
                  </a:lnTo>
                  <a:lnTo>
                    <a:pt x="75" y="251"/>
                  </a:lnTo>
                  <a:lnTo>
                    <a:pt x="74" y="253"/>
                  </a:lnTo>
                  <a:lnTo>
                    <a:pt x="73" y="255"/>
                  </a:lnTo>
                  <a:lnTo>
                    <a:pt x="74" y="256"/>
                  </a:lnTo>
                  <a:lnTo>
                    <a:pt x="76" y="255"/>
                  </a:lnTo>
                  <a:lnTo>
                    <a:pt x="79" y="253"/>
                  </a:lnTo>
                  <a:lnTo>
                    <a:pt x="82" y="253"/>
                  </a:lnTo>
                  <a:lnTo>
                    <a:pt x="85" y="253"/>
                  </a:lnTo>
                  <a:lnTo>
                    <a:pt x="87" y="254"/>
                  </a:lnTo>
                  <a:lnTo>
                    <a:pt x="89" y="255"/>
                  </a:lnTo>
                  <a:lnTo>
                    <a:pt x="91" y="257"/>
                  </a:lnTo>
                  <a:lnTo>
                    <a:pt x="93" y="258"/>
                  </a:lnTo>
                  <a:lnTo>
                    <a:pt x="95" y="260"/>
                  </a:lnTo>
                  <a:lnTo>
                    <a:pt x="97" y="263"/>
                  </a:lnTo>
                  <a:lnTo>
                    <a:pt x="97" y="266"/>
                  </a:lnTo>
                  <a:lnTo>
                    <a:pt x="95" y="269"/>
                  </a:lnTo>
                  <a:lnTo>
                    <a:pt x="93" y="270"/>
                  </a:lnTo>
                  <a:lnTo>
                    <a:pt x="91" y="271"/>
                  </a:lnTo>
                  <a:lnTo>
                    <a:pt x="90" y="273"/>
                  </a:lnTo>
                  <a:lnTo>
                    <a:pt x="89" y="277"/>
                  </a:lnTo>
                  <a:lnTo>
                    <a:pt x="88" y="280"/>
                  </a:lnTo>
                  <a:lnTo>
                    <a:pt x="87" y="285"/>
                  </a:lnTo>
                  <a:lnTo>
                    <a:pt x="87" y="289"/>
                  </a:lnTo>
                  <a:lnTo>
                    <a:pt x="87" y="293"/>
                  </a:lnTo>
                  <a:lnTo>
                    <a:pt x="88" y="297"/>
                  </a:lnTo>
                  <a:lnTo>
                    <a:pt x="88" y="299"/>
                  </a:lnTo>
                  <a:lnTo>
                    <a:pt x="89" y="303"/>
                  </a:lnTo>
                  <a:lnTo>
                    <a:pt x="89" y="309"/>
                  </a:lnTo>
                  <a:lnTo>
                    <a:pt x="90" y="317"/>
                  </a:lnTo>
                  <a:lnTo>
                    <a:pt x="90" y="325"/>
                  </a:lnTo>
                  <a:lnTo>
                    <a:pt x="91" y="334"/>
                  </a:lnTo>
                  <a:lnTo>
                    <a:pt x="92" y="344"/>
                  </a:lnTo>
                  <a:lnTo>
                    <a:pt x="93" y="354"/>
                  </a:lnTo>
                  <a:lnTo>
                    <a:pt x="94" y="364"/>
                  </a:lnTo>
                  <a:lnTo>
                    <a:pt x="95" y="374"/>
                  </a:lnTo>
                  <a:lnTo>
                    <a:pt x="95" y="383"/>
                  </a:lnTo>
                  <a:lnTo>
                    <a:pt x="96" y="391"/>
                  </a:lnTo>
                  <a:lnTo>
                    <a:pt x="96" y="399"/>
                  </a:lnTo>
                  <a:lnTo>
                    <a:pt x="97" y="405"/>
                  </a:lnTo>
                  <a:lnTo>
                    <a:pt x="97" y="410"/>
                  </a:lnTo>
                  <a:lnTo>
                    <a:pt x="97" y="413"/>
                  </a:lnTo>
                  <a:lnTo>
                    <a:pt x="97" y="416"/>
                  </a:lnTo>
                  <a:lnTo>
                    <a:pt x="97" y="420"/>
                  </a:lnTo>
                  <a:lnTo>
                    <a:pt x="97" y="425"/>
                  </a:lnTo>
                  <a:lnTo>
                    <a:pt x="97" y="431"/>
                  </a:lnTo>
                  <a:lnTo>
                    <a:pt x="97" y="438"/>
                  </a:lnTo>
                  <a:lnTo>
                    <a:pt x="97" y="446"/>
                  </a:lnTo>
                  <a:lnTo>
                    <a:pt x="97" y="453"/>
                  </a:lnTo>
                  <a:lnTo>
                    <a:pt x="97" y="461"/>
                  </a:lnTo>
                  <a:lnTo>
                    <a:pt x="97" y="469"/>
                  </a:lnTo>
                  <a:lnTo>
                    <a:pt x="97" y="476"/>
                  </a:lnTo>
                  <a:lnTo>
                    <a:pt x="97" y="483"/>
                  </a:lnTo>
                  <a:lnTo>
                    <a:pt x="97" y="490"/>
                  </a:lnTo>
                  <a:lnTo>
                    <a:pt x="97" y="496"/>
                  </a:lnTo>
                  <a:lnTo>
                    <a:pt x="97" y="501"/>
                  </a:lnTo>
                  <a:lnTo>
                    <a:pt x="96" y="504"/>
                  </a:lnTo>
                  <a:lnTo>
                    <a:pt x="96" y="507"/>
                  </a:lnTo>
                  <a:lnTo>
                    <a:pt x="96" y="508"/>
                  </a:lnTo>
                  <a:lnTo>
                    <a:pt x="97" y="508"/>
                  </a:lnTo>
                  <a:lnTo>
                    <a:pt x="99" y="509"/>
                  </a:lnTo>
                  <a:lnTo>
                    <a:pt x="101" y="509"/>
                  </a:lnTo>
                  <a:lnTo>
                    <a:pt x="105" y="510"/>
                  </a:lnTo>
                  <a:lnTo>
                    <a:pt x="107" y="511"/>
                  </a:lnTo>
                  <a:lnTo>
                    <a:pt x="109" y="512"/>
                  </a:lnTo>
                  <a:lnTo>
                    <a:pt x="113" y="515"/>
                  </a:lnTo>
                  <a:lnTo>
                    <a:pt x="113" y="513"/>
                  </a:lnTo>
                  <a:lnTo>
                    <a:pt x="113" y="508"/>
                  </a:lnTo>
                  <a:lnTo>
                    <a:pt x="113" y="501"/>
                  </a:lnTo>
                  <a:lnTo>
                    <a:pt x="113" y="492"/>
                  </a:lnTo>
                  <a:lnTo>
                    <a:pt x="113" y="481"/>
                  </a:lnTo>
                  <a:lnTo>
                    <a:pt x="113" y="468"/>
                  </a:lnTo>
                  <a:lnTo>
                    <a:pt x="113" y="455"/>
                  </a:lnTo>
                  <a:lnTo>
                    <a:pt x="113" y="440"/>
                  </a:lnTo>
                  <a:lnTo>
                    <a:pt x="113" y="426"/>
                  </a:lnTo>
                  <a:lnTo>
                    <a:pt x="113" y="411"/>
                  </a:lnTo>
                  <a:lnTo>
                    <a:pt x="113" y="398"/>
                  </a:lnTo>
                  <a:lnTo>
                    <a:pt x="113" y="385"/>
                  </a:lnTo>
                  <a:lnTo>
                    <a:pt x="113" y="374"/>
                  </a:lnTo>
                  <a:lnTo>
                    <a:pt x="113" y="364"/>
                  </a:lnTo>
                  <a:lnTo>
                    <a:pt x="113" y="357"/>
                  </a:lnTo>
                  <a:lnTo>
                    <a:pt x="113" y="352"/>
                  </a:lnTo>
                  <a:lnTo>
                    <a:pt x="114" y="344"/>
                  </a:lnTo>
                  <a:lnTo>
                    <a:pt x="114" y="336"/>
                  </a:lnTo>
                  <a:lnTo>
                    <a:pt x="116" y="326"/>
                  </a:lnTo>
                  <a:lnTo>
                    <a:pt x="117" y="317"/>
                  </a:lnTo>
                  <a:lnTo>
                    <a:pt x="118" y="307"/>
                  </a:lnTo>
                  <a:lnTo>
                    <a:pt x="118" y="298"/>
                  </a:lnTo>
                  <a:lnTo>
                    <a:pt x="117" y="290"/>
                  </a:lnTo>
                  <a:lnTo>
                    <a:pt x="115" y="282"/>
                  </a:lnTo>
                  <a:lnTo>
                    <a:pt x="115" y="281"/>
                  </a:lnTo>
                  <a:lnTo>
                    <a:pt x="115" y="279"/>
                  </a:lnTo>
                  <a:lnTo>
                    <a:pt x="115" y="277"/>
                  </a:lnTo>
                  <a:lnTo>
                    <a:pt x="114" y="274"/>
                  </a:lnTo>
                  <a:lnTo>
                    <a:pt x="114" y="272"/>
                  </a:lnTo>
                  <a:lnTo>
                    <a:pt x="114" y="269"/>
                  </a:lnTo>
                  <a:lnTo>
                    <a:pt x="114" y="267"/>
                  </a:lnTo>
                  <a:lnTo>
                    <a:pt x="114" y="264"/>
                  </a:lnTo>
                  <a:lnTo>
                    <a:pt x="114" y="262"/>
                  </a:lnTo>
                  <a:lnTo>
                    <a:pt x="113" y="260"/>
                  </a:lnTo>
                  <a:lnTo>
                    <a:pt x="113" y="258"/>
                  </a:lnTo>
                  <a:lnTo>
                    <a:pt x="112" y="257"/>
                  </a:lnTo>
                  <a:lnTo>
                    <a:pt x="111" y="255"/>
                  </a:lnTo>
                  <a:lnTo>
                    <a:pt x="110" y="253"/>
                  </a:lnTo>
                  <a:lnTo>
                    <a:pt x="109" y="251"/>
                  </a:lnTo>
                  <a:lnTo>
                    <a:pt x="109" y="249"/>
                  </a:lnTo>
                  <a:lnTo>
                    <a:pt x="108" y="247"/>
                  </a:lnTo>
                  <a:lnTo>
                    <a:pt x="108" y="246"/>
                  </a:lnTo>
                  <a:lnTo>
                    <a:pt x="108" y="244"/>
                  </a:lnTo>
                  <a:lnTo>
                    <a:pt x="108" y="243"/>
                  </a:lnTo>
                  <a:lnTo>
                    <a:pt x="108" y="241"/>
                  </a:lnTo>
                  <a:lnTo>
                    <a:pt x="108" y="238"/>
                  </a:lnTo>
                  <a:lnTo>
                    <a:pt x="108" y="235"/>
                  </a:lnTo>
                  <a:lnTo>
                    <a:pt x="108" y="231"/>
                  </a:lnTo>
                  <a:lnTo>
                    <a:pt x="107" y="227"/>
                  </a:lnTo>
                  <a:lnTo>
                    <a:pt x="105" y="223"/>
                  </a:lnTo>
                  <a:lnTo>
                    <a:pt x="103" y="219"/>
                  </a:lnTo>
                  <a:lnTo>
                    <a:pt x="101" y="215"/>
                  </a:lnTo>
                  <a:lnTo>
                    <a:pt x="99" y="212"/>
                  </a:lnTo>
                  <a:lnTo>
                    <a:pt x="96" y="208"/>
                  </a:lnTo>
                  <a:lnTo>
                    <a:pt x="94" y="204"/>
                  </a:lnTo>
                  <a:lnTo>
                    <a:pt x="92" y="198"/>
                  </a:lnTo>
                  <a:lnTo>
                    <a:pt x="89" y="189"/>
                  </a:lnTo>
                  <a:lnTo>
                    <a:pt x="85" y="178"/>
                  </a:lnTo>
                  <a:lnTo>
                    <a:pt x="81" y="166"/>
                  </a:lnTo>
                  <a:lnTo>
                    <a:pt x="77" y="155"/>
                  </a:lnTo>
                  <a:lnTo>
                    <a:pt x="73" y="143"/>
                  </a:lnTo>
                  <a:lnTo>
                    <a:pt x="69" y="135"/>
                  </a:lnTo>
                  <a:lnTo>
                    <a:pt x="67" y="129"/>
                  </a:lnTo>
                  <a:lnTo>
                    <a:pt x="66" y="124"/>
                  </a:lnTo>
                  <a:lnTo>
                    <a:pt x="64" y="117"/>
                  </a:lnTo>
                  <a:lnTo>
                    <a:pt x="62" y="107"/>
                  </a:lnTo>
                  <a:lnTo>
                    <a:pt x="60" y="97"/>
                  </a:lnTo>
                  <a:lnTo>
                    <a:pt x="58" y="86"/>
                  </a:lnTo>
                  <a:lnTo>
                    <a:pt x="55" y="76"/>
                  </a:lnTo>
                  <a:lnTo>
                    <a:pt x="51" y="66"/>
                  </a:lnTo>
                  <a:lnTo>
                    <a:pt x="48" y="58"/>
                  </a:lnTo>
                  <a:lnTo>
                    <a:pt x="44" y="52"/>
                  </a:lnTo>
                  <a:lnTo>
                    <a:pt x="41" y="48"/>
                  </a:lnTo>
                  <a:lnTo>
                    <a:pt x="40" y="44"/>
                  </a:lnTo>
                  <a:lnTo>
                    <a:pt x="38" y="42"/>
                  </a:lnTo>
                  <a:lnTo>
                    <a:pt x="38" y="39"/>
                  </a:lnTo>
                  <a:lnTo>
                    <a:pt x="38" y="36"/>
                  </a:lnTo>
                  <a:lnTo>
                    <a:pt x="38" y="31"/>
                  </a:lnTo>
                  <a:lnTo>
                    <a:pt x="38" y="26"/>
                  </a:lnTo>
                  <a:lnTo>
                    <a:pt x="38" y="21"/>
                  </a:lnTo>
                  <a:lnTo>
                    <a:pt x="37" y="16"/>
                  </a:lnTo>
                  <a:lnTo>
                    <a:pt x="36" y="12"/>
                  </a:lnTo>
                  <a:lnTo>
                    <a:pt x="35" y="8"/>
                  </a:lnTo>
                  <a:lnTo>
                    <a:pt x="33" y="5"/>
                  </a:lnTo>
                  <a:lnTo>
                    <a:pt x="30" y="3"/>
                  </a:lnTo>
                  <a:lnTo>
                    <a:pt x="27" y="1"/>
                  </a:lnTo>
                  <a:lnTo>
                    <a:pt x="23" y="0"/>
                  </a:lnTo>
                  <a:lnTo>
                    <a:pt x="19" y="0"/>
                  </a:lnTo>
                  <a:lnTo>
                    <a:pt x="14" y="2"/>
                  </a:lnTo>
                  <a:lnTo>
                    <a:pt x="10" y="4"/>
                  </a:lnTo>
                  <a:lnTo>
                    <a:pt x="7" y="8"/>
                  </a:lnTo>
                  <a:lnTo>
                    <a:pt x="4" y="11"/>
                  </a:lnTo>
                  <a:lnTo>
                    <a:pt x="2" y="15"/>
                  </a:lnTo>
                  <a:lnTo>
                    <a:pt x="0" y="17"/>
                  </a:lnTo>
                  <a:lnTo>
                    <a:pt x="0" y="18"/>
                  </a:lnTo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5" name="Google Shape;325;p22"/>
            <p:cNvSpPr/>
            <p:nvPr/>
          </p:nvSpPr>
          <p:spPr>
            <a:xfrm>
              <a:off x="4075" y="2031"/>
              <a:ext cx="196" cy="26"/>
            </a:xfrm>
            <a:custGeom>
              <a:avLst/>
              <a:gdLst/>
              <a:ahLst/>
              <a:cxnLst/>
              <a:rect l="l" t="t" r="r" b="b"/>
              <a:pathLst>
                <a:path w="103" h="23" extrusionOk="0">
                  <a:moveTo>
                    <a:pt x="0" y="19"/>
                  </a:moveTo>
                  <a:lnTo>
                    <a:pt x="2" y="18"/>
                  </a:lnTo>
                  <a:lnTo>
                    <a:pt x="4" y="18"/>
                  </a:lnTo>
                  <a:lnTo>
                    <a:pt x="6" y="18"/>
                  </a:lnTo>
                  <a:lnTo>
                    <a:pt x="8" y="18"/>
                  </a:lnTo>
                  <a:lnTo>
                    <a:pt x="9" y="18"/>
                  </a:lnTo>
                  <a:lnTo>
                    <a:pt x="12" y="19"/>
                  </a:lnTo>
                  <a:lnTo>
                    <a:pt x="14" y="20"/>
                  </a:lnTo>
                  <a:lnTo>
                    <a:pt x="16" y="20"/>
                  </a:lnTo>
                  <a:lnTo>
                    <a:pt x="21" y="21"/>
                  </a:lnTo>
                  <a:lnTo>
                    <a:pt x="24" y="22"/>
                  </a:lnTo>
                  <a:lnTo>
                    <a:pt x="24" y="21"/>
                  </a:lnTo>
                  <a:lnTo>
                    <a:pt x="21" y="20"/>
                  </a:lnTo>
                  <a:lnTo>
                    <a:pt x="16" y="17"/>
                  </a:lnTo>
                  <a:lnTo>
                    <a:pt x="13" y="17"/>
                  </a:lnTo>
                  <a:lnTo>
                    <a:pt x="10" y="17"/>
                  </a:lnTo>
                  <a:lnTo>
                    <a:pt x="9" y="17"/>
                  </a:lnTo>
                  <a:lnTo>
                    <a:pt x="10" y="17"/>
                  </a:lnTo>
                  <a:lnTo>
                    <a:pt x="11" y="16"/>
                  </a:lnTo>
                  <a:lnTo>
                    <a:pt x="13" y="16"/>
                  </a:lnTo>
                  <a:lnTo>
                    <a:pt x="14" y="16"/>
                  </a:lnTo>
                  <a:lnTo>
                    <a:pt x="17" y="16"/>
                  </a:lnTo>
                  <a:lnTo>
                    <a:pt x="20" y="16"/>
                  </a:lnTo>
                  <a:lnTo>
                    <a:pt x="22" y="17"/>
                  </a:lnTo>
                  <a:lnTo>
                    <a:pt x="25" y="17"/>
                  </a:lnTo>
                  <a:lnTo>
                    <a:pt x="27" y="17"/>
                  </a:lnTo>
                  <a:lnTo>
                    <a:pt x="29" y="19"/>
                  </a:lnTo>
                  <a:lnTo>
                    <a:pt x="31" y="20"/>
                  </a:lnTo>
                  <a:lnTo>
                    <a:pt x="33" y="20"/>
                  </a:lnTo>
                  <a:lnTo>
                    <a:pt x="34" y="21"/>
                  </a:lnTo>
                  <a:lnTo>
                    <a:pt x="35" y="21"/>
                  </a:lnTo>
                  <a:lnTo>
                    <a:pt x="35" y="20"/>
                  </a:lnTo>
                  <a:lnTo>
                    <a:pt x="34" y="19"/>
                  </a:lnTo>
                  <a:lnTo>
                    <a:pt x="32" y="18"/>
                  </a:lnTo>
                  <a:lnTo>
                    <a:pt x="30" y="17"/>
                  </a:lnTo>
                  <a:lnTo>
                    <a:pt x="28" y="16"/>
                  </a:lnTo>
                  <a:lnTo>
                    <a:pt x="26" y="16"/>
                  </a:lnTo>
                  <a:lnTo>
                    <a:pt x="25" y="15"/>
                  </a:lnTo>
                  <a:lnTo>
                    <a:pt x="24" y="14"/>
                  </a:lnTo>
                  <a:lnTo>
                    <a:pt x="22" y="14"/>
                  </a:lnTo>
                  <a:lnTo>
                    <a:pt x="21" y="13"/>
                  </a:lnTo>
                  <a:lnTo>
                    <a:pt x="22" y="13"/>
                  </a:lnTo>
                  <a:lnTo>
                    <a:pt x="23" y="13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29" y="13"/>
                  </a:lnTo>
                  <a:lnTo>
                    <a:pt x="31" y="13"/>
                  </a:lnTo>
                  <a:lnTo>
                    <a:pt x="35" y="14"/>
                  </a:lnTo>
                  <a:lnTo>
                    <a:pt x="37" y="16"/>
                  </a:lnTo>
                  <a:lnTo>
                    <a:pt x="38" y="18"/>
                  </a:lnTo>
                  <a:lnTo>
                    <a:pt x="39" y="19"/>
                  </a:lnTo>
                  <a:lnTo>
                    <a:pt x="39" y="18"/>
                  </a:lnTo>
                  <a:lnTo>
                    <a:pt x="39" y="16"/>
                  </a:lnTo>
                  <a:lnTo>
                    <a:pt x="39" y="13"/>
                  </a:lnTo>
                  <a:lnTo>
                    <a:pt x="38" y="12"/>
                  </a:lnTo>
                  <a:lnTo>
                    <a:pt x="38" y="11"/>
                  </a:lnTo>
                  <a:lnTo>
                    <a:pt x="39" y="11"/>
                  </a:lnTo>
                  <a:lnTo>
                    <a:pt x="40" y="12"/>
                  </a:lnTo>
                  <a:lnTo>
                    <a:pt x="41" y="14"/>
                  </a:lnTo>
                  <a:lnTo>
                    <a:pt x="41" y="17"/>
                  </a:lnTo>
                  <a:lnTo>
                    <a:pt x="42" y="18"/>
                  </a:lnTo>
                  <a:lnTo>
                    <a:pt x="43" y="18"/>
                  </a:lnTo>
                  <a:lnTo>
                    <a:pt x="43" y="17"/>
                  </a:lnTo>
                  <a:lnTo>
                    <a:pt x="43" y="14"/>
                  </a:lnTo>
                  <a:lnTo>
                    <a:pt x="46" y="12"/>
                  </a:lnTo>
                  <a:lnTo>
                    <a:pt x="49" y="10"/>
                  </a:lnTo>
                  <a:lnTo>
                    <a:pt x="51" y="9"/>
                  </a:lnTo>
                  <a:lnTo>
                    <a:pt x="54" y="9"/>
                  </a:lnTo>
                  <a:lnTo>
                    <a:pt x="56" y="8"/>
                  </a:lnTo>
                  <a:lnTo>
                    <a:pt x="57" y="9"/>
                  </a:lnTo>
                  <a:lnTo>
                    <a:pt x="55" y="9"/>
                  </a:lnTo>
                  <a:lnTo>
                    <a:pt x="51" y="12"/>
                  </a:lnTo>
                  <a:lnTo>
                    <a:pt x="49" y="14"/>
                  </a:lnTo>
                  <a:lnTo>
                    <a:pt x="48" y="15"/>
                  </a:lnTo>
                  <a:lnTo>
                    <a:pt x="50" y="14"/>
                  </a:lnTo>
                  <a:lnTo>
                    <a:pt x="52" y="13"/>
                  </a:lnTo>
                  <a:lnTo>
                    <a:pt x="54" y="12"/>
                  </a:lnTo>
                  <a:lnTo>
                    <a:pt x="57" y="11"/>
                  </a:lnTo>
                  <a:lnTo>
                    <a:pt x="59" y="9"/>
                  </a:lnTo>
                  <a:lnTo>
                    <a:pt x="61" y="8"/>
                  </a:lnTo>
                  <a:lnTo>
                    <a:pt x="63" y="7"/>
                  </a:lnTo>
                  <a:lnTo>
                    <a:pt x="66" y="6"/>
                  </a:lnTo>
                  <a:lnTo>
                    <a:pt x="69" y="5"/>
                  </a:lnTo>
                  <a:lnTo>
                    <a:pt x="73" y="4"/>
                  </a:lnTo>
                  <a:lnTo>
                    <a:pt x="75" y="4"/>
                  </a:lnTo>
                  <a:lnTo>
                    <a:pt x="75" y="6"/>
                  </a:lnTo>
                  <a:lnTo>
                    <a:pt x="71" y="7"/>
                  </a:lnTo>
                  <a:lnTo>
                    <a:pt x="70" y="7"/>
                  </a:lnTo>
                  <a:lnTo>
                    <a:pt x="69" y="8"/>
                  </a:lnTo>
                  <a:lnTo>
                    <a:pt x="67" y="9"/>
                  </a:lnTo>
                  <a:lnTo>
                    <a:pt x="64" y="9"/>
                  </a:lnTo>
                  <a:lnTo>
                    <a:pt x="62" y="11"/>
                  </a:lnTo>
                  <a:lnTo>
                    <a:pt x="60" y="13"/>
                  </a:lnTo>
                  <a:lnTo>
                    <a:pt x="57" y="15"/>
                  </a:lnTo>
                  <a:lnTo>
                    <a:pt x="55" y="17"/>
                  </a:lnTo>
                  <a:lnTo>
                    <a:pt x="52" y="20"/>
                  </a:lnTo>
                  <a:lnTo>
                    <a:pt x="51" y="20"/>
                  </a:lnTo>
                  <a:lnTo>
                    <a:pt x="53" y="20"/>
                  </a:lnTo>
                  <a:lnTo>
                    <a:pt x="56" y="17"/>
                  </a:lnTo>
                  <a:lnTo>
                    <a:pt x="59" y="16"/>
                  </a:lnTo>
                  <a:lnTo>
                    <a:pt x="60" y="15"/>
                  </a:lnTo>
                  <a:lnTo>
                    <a:pt x="63" y="13"/>
                  </a:lnTo>
                  <a:lnTo>
                    <a:pt x="65" y="12"/>
                  </a:lnTo>
                  <a:lnTo>
                    <a:pt x="68" y="11"/>
                  </a:lnTo>
                  <a:lnTo>
                    <a:pt x="70" y="9"/>
                  </a:lnTo>
                  <a:lnTo>
                    <a:pt x="73" y="9"/>
                  </a:lnTo>
                  <a:lnTo>
                    <a:pt x="75" y="8"/>
                  </a:lnTo>
                  <a:lnTo>
                    <a:pt x="77" y="7"/>
                  </a:lnTo>
                  <a:lnTo>
                    <a:pt x="79" y="6"/>
                  </a:lnTo>
                  <a:lnTo>
                    <a:pt x="81" y="6"/>
                  </a:lnTo>
                  <a:lnTo>
                    <a:pt x="83" y="6"/>
                  </a:lnTo>
                  <a:lnTo>
                    <a:pt x="85" y="6"/>
                  </a:lnTo>
                  <a:lnTo>
                    <a:pt x="88" y="5"/>
                  </a:lnTo>
                  <a:lnTo>
                    <a:pt x="89" y="5"/>
                  </a:lnTo>
                  <a:lnTo>
                    <a:pt x="92" y="5"/>
                  </a:lnTo>
                  <a:lnTo>
                    <a:pt x="94" y="5"/>
                  </a:lnTo>
                  <a:lnTo>
                    <a:pt x="95" y="5"/>
                  </a:lnTo>
                  <a:lnTo>
                    <a:pt x="97" y="5"/>
                  </a:lnTo>
                  <a:lnTo>
                    <a:pt x="100" y="4"/>
                  </a:lnTo>
                  <a:lnTo>
                    <a:pt x="102" y="4"/>
                  </a:lnTo>
                  <a:lnTo>
                    <a:pt x="102" y="3"/>
                  </a:lnTo>
                  <a:lnTo>
                    <a:pt x="100" y="3"/>
                  </a:lnTo>
                  <a:lnTo>
                    <a:pt x="98" y="2"/>
                  </a:lnTo>
                  <a:lnTo>
                    <a:pt x="96" y="2"/>
                  </a:lnTo>
                  <a:lnTo>
                    <a:pt x="94" y="2"/>
                  </a:lnTo>
                  <a:lnTo>
                    <a:pt x="93" y="1"/>
                  </a:lnTo>
                  <a:lnTo>
                    <a:pt x="91" y="1"/>
                  </a:lnTo>
                  <a:lnTo>
                    <a:pt x="89" y="0"/>
                  </a:lnTo>
                  <a:lnTo>
                    <a:pt x="86" y="0"/>
                  </a:lnTo>
                  <a:lnTo>
                    <a:pt x="83" y="0"/>
                  </a:lnTo>
                  <a:lnTo>
                    <a:pt x="79" y="0"/>
                  </a:lnTo>
                  <a:lnTo>
                    <a:pt x="77" y="0"/>
                  </a:lnTo>
                  <a:lnTo>
                    <a:pt x="74" y="0"/>
                  </a:lnTo>
                  <a:lnTo>
                    <a:pt x="71" y="0"/>
                  </a:lnTo>
                  <a:lnTo>
                    <a:pt x="68" y="0"/>
                  </a:lnTo>
                  <a:lnTo>
                    <a:pt x="64" y="1"/>
                  </a:lnTo>
                  <a:lnTo>
                    <a:pt x="62" y="2"/>
                  </a:lnTo>
                  <a:lnTo>
                    <a:pt x="59" y="2"/>
                  </a:lnTo>
                  <a:lnTo>
                    <a:pt x="57" y="2"/>
                  </a:lnTo>
                  <a:lnTo>
                    <a:pt x="54" y="2"/>
                  </a:lnTo>
                  <a:lnTo>
                    <a:pt x="52" y="2"/>
                  </a:lnTo>
                  <a:lnTo>
                    <a:pt x="49" y="4"/>
                  </a:lnTo>
                  <a:lnTo>
                    <a:pt x="46" y="6"/>
                  </a:lnTo>
                  <a:lnTo>
                    <a:pt x="43" y="7"/>
                  </a:lnTo>
                  <a:lnTo>
                    <a:pt x="41" y="8"/>
                  </a:lnTo>
                  <a:lnTo>
                    <a:pt x="40" y="8"/>
                  </a:lnTo>
                  <a:lnTo>
                    <a:pt x="39" y="8"/>
                  </a:lnTo>
                  <a:lnTo>
                    <a:pt x="37" y="8"/>
                  </a:lnTo>
                  <a:lnTo>
                    <a:pt x="35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6" y="9"/>
                  </a:lnTo>
                  <a:lnTo>
                    <a:pt x="23" y="10"/>
                  </a:lnTo>
                  <a:lnTo>
                    <a:pt x="18" y="11"/>
                  </a:lnTo>
                  <a:lnTo>
                    <a:pt x="14" y="13"/>
                  </a:lnTo>
                  <a:lnTo>
                    <a:pt x="10" y="14"/>
                  </a:lnTo>
                  <a:lnTo>
                    <a:pt x="7" y="15"/>
                  </a:lnTo>
                  <a:lnTo>
                    <a:pt x="4" y="17"/>
                  </a:lnTo>
                  <a:lnTo>
                    <a:pt x="2" y="17"/>
                  </a:lnTo>
                  <a:lnTo>
                    <a:pt x="0" y="18"/>
                  </a:lnTo>
                  <a:lnTo>
                    <a:pt x="0" y="19"/>
                  </a:lnTo>
                </a:path>
              </a:pathLst>
            </a:custGeom>
            <a:solidFill>
              <a:srgbClr val="664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3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333" name="Google Shape;333;p23"/>
          <p:cNvSpPr txBox="1"/>
          <p:nvPr/>
        </p:nvSpPr>
        <p:spPr>
          <a:xfrm>
            <a:off x="685800" y="6858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Verdana"/>
              <a:buNone/>
            </a:pPr>
            <a:r>
              <a:rPr lang="en-US" sz="2400" b="1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2400" b="1" i="0" u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</a:br>
            <a:endParaRPr/>
          </a:p>
        </p:txBody>
      </p:sp>
      <p:sp>
        <p:nvSpPr>
          <p:cNvPr id="334" name="Google Shape;334;p23"/>
          <p:cNvSpPr txBox="1"/>
          <p:nvPr/>
        </p:nvSpPr>
        <p:spPr>
          <a:xfrm>
            <a:off x="755650" y="333375"/>
            <a:ext cx="7467600" cy="947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None/>
            </a:pPr>
            <a:r>
              <a:rPr lang="en-US" sz="36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FACTORES DE LOS ACCIDENTES</a:t>
            </a:r>
            <a:endParaRPr/>
          </a:p>
        </p:txBody>
      </p:sp>
      <p:sp>
        <p:nvSpPr>
          <p:cNvPr id="335" name="Google Shape;335;p23"/>
          <p:cNvSpPr txBox="1"/>
          <p:nvPr/>
        </p:nvSpPr>
        <p:spPr>
          <a:xfrm>
            <a:off x="685800" y="1412875"/>
            <a:ext cx="7847012" cy="3768725"/>
          </a:xfrm>
          <a:prstGeom prst="rect">
            <a:avLst/>
          </a:prstGeom>
          <a:solidFill>
            <a:srgbClr val="CCFF66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FUENTE:</a:t>
            </a: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 el trabajo que la persona realizaba en el momento que le ocurrió el Accidente.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</a:pPr>
            <a:endParaRPr sz="24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33375" marR="0" lvl="0" indent="-33337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AGENTE:</a:t>
            </a: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 el elemento físico del ambiente que tiene participación en el accidente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None/>
            </a:pPr>
            <a:endParaRPr sz="2400" b="1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33375" marR="0" lvl="0" indent="-33337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TIPO: </a:t>
            </a:r>
            <a:r>
              <a:rPr lang="en-US"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 la forma en que se produce el CONTACTO entre la persona y el objeto del ambiente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4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343" name="Google Shape;343;p24"/>
          <p:cNvSpPr txBox="1"/>
          <p:nvPr/>
        </p:nvSpPr>
        <p:spPr>
          <a:xfrm>
            <a:off x="611187" y="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3333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Tipos de Accidentes</a:t>
            </a:r>
            <a:endParaRPr/>
          </a:p>
        </p:txBody>
      </p:sp>
      <p:sp>
        <p:nvSpPr>
          <p:cNvPr id="344" name="Google Shape;344;p24"/>
          <p:cNvSpPr txBox="1"/>
          <p:nvPr/>
        </p:nvSpPr>
        <p:spPr>
          <a:xfrm>
            <a:off x="827087" y="981075"/>
            <a:ext cx="7561262" cy="4968875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Tocado Por (ácidos, vapor, electricidad, etc.)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Golpeado Por ( objeto en movimiento 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Golpeado Contra (objetos que sobresalen)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Caídas de Distinto Nivel (cae a un nivel inferior)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Caídas de Igual Nivel (tropezones, resbalones 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Atrapamientos (dos objetos en movimiento)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Contacto Con (equipos energizados, sustancias químicas, etc.)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Sobreesfuerzos (manejo de materiales)</a:t>
            </a:r>
            <a:endParaRPr/>
          </a:p>
          <a:p>
            <a:pPr marL="333375" marR="0" lvl="0" indent="-33337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Exposición a (calor- frío, ruido, radiaciones, etc.)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5"/>
          <p:cNvSpPr txBox="1"/>
          <p:nvPr/>
        </p:nvSpPr>
        <p:spPr>
          <a:xfrm>
            <a:off x="611187" y="476250"/>
            <a:ext cx="7772400" cy="100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Prevención del Riesgo</a:t>
            </a:r>
            <a:endParaRPr/>
          </a:p>
        </p:txBody>
      </p:sp>
      <p:sp>
        <p:nvSpPr>
          <p:cNvPr id="351" name="Google Shape;351;p25"/>
          <p:cNvSpPr txBox="1"/>
          <p:nvPr/>
        </p:nvSpPr>
        <p:spPr>
          <a:xfrm>
            <a:off x="1258887" y="1773237"/>
            <a:ext cx="6400800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Entendida como</a:t>
            </a: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imes New Roman"/>
              <a:buNone/>
            </a:pPr>
            <a:endParaRPr sz="12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“El conjunto de actividades o medidas adoptadas o previstas en todas las fases de actividad  con el fin de evitar o disminuir los riesgos derivados del trabajo”</a:t>
            </a:r>
            <a:endParaRPr/>
          </a:p>
        </p:txBody>
      </p:sp>
      <p:sp>
        <p:nvSpPr>
          <p:cNvPr id="352" name="Google Shape;352;p25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6"/>
          <p:cNvSpPr txBox="1"/>
          <p:nvPr/>
        </p:nvSpPr>
        <p:spPr>
          <a:xfrm>
            <a:off x="755650" y="404812"/>
            <a:ext cx="7772400" cy="57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PRINCIPIOS DE LA ACCIÓN PREVENTIVA</a:t>
            </a:r>
            <a:endParaRPr/>
          </a:p>
        </p:txBody>
      </p:sp>
      <p:sp>
        <p:nvSpPr>
          <p:cNvPr id="359" name="Google Shape;359;p26"/>
          <p:cNvSpPr txBox="1"/>
          <p:nvPr/>
        </p:nvSpPr>
        <p:spPr>
          <a:xfrm>
            <a:off x="827087" y="1052512"/>
            <a:ext cx="7561262" cy="540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277812" marR="0" lvl="0" indent="-277812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Evitar los riesgos</a:t>
            </a:r>
            <a:endParaRPr/>
          </a:p>
          <a:p>
            <a:pPr marL="277812" marR="0" lvl="0" indent="-277812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Evaluar los riesgos que no se puedan evitar</a:t>
            </a:r>
            <a:endParaRPr/>
          </a:p>
          <a:p>
            <a:pPr marL="277812" marR="0" lvl="0" indent="-277812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Combatir los riesgos en su origen</a:t>
            </a:r>
            <a:endParaRPr/>
          </a:p>
          <a:p>
            <a:pPr marL="277812" marR="0" lvl="0" indent="-277812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Adaptar el trabajo a la persona, en particular en lo que respecta a la concepción de los puestos de trabajo, así como a la elección de los equipos y los métodos de trabajo y de producción, con miras, en particular a atenuar el trabajo monótono y repetitivo y a reducir los efectos del mismo en la salud.</a:t>
            </a:r>
            <a:endParaRPr/>
          </a:p>
          <a:p>
            <a:pPr marL="277812" marR="0" lvl="0" indent="-277812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Adoptar las medidas que antepongan  la protección </a:t>
            </a: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colectiva a la individual</a:t>
            </a:r>
            <a:endParaRPr/>
          </a:p>
          <a:p>
            <a:pPr marL="277812" marR="0" lvl="0" indent="-277812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Dar las debidas instrucciones </a:t>
            </a: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-US" sz="24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trabajadores</a:t>
            </a: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360" name="Google Shape;360;p26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7"/>
          <p:cNvSpPr txBox="1"/>
          <p:nvPr/>
        </p:nvSpPr>
        <p:spPr>
          <a:xfrm>
            <a:off x="395287" y="115887"/>
            <a:ext cx="8208962" cy="86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Sucesos que pueden desencadenar accidentes</a:t>
            </a:r>
            <a:endParaRPr/>
          </a:p>
        </p:txBody>
      </p:sp>
      <p:sp>
        <p:nvSpPr>
          <p:cNvPr id="367" name="Google Shape;367;p27"/>
          <p:cNvSpPr txBox="1"/>
          <p:nvPr/>
        </p:nvSpPr>
        <p:spPr>
          <a:xfrm>
            <a:off x="684212" y="908050"/>
            <a:ext cx="7775575" cy="56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 técnico: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Errores de aislamiento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Roturas de ejes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Roturas de tuberías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 Humano: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Movimientos instintivos cerca de elementos peligrosos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Errores en el diseño y construcción de cierta piezas 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Montaje o sustitución de elemento de forma defectuosa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Ordenes mal ejecutadas o ejecutadas de forma inapropiada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Factor Ambiental: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 polvo o virutas, provocan atasco o desgaste excesivo.</a:t>
            </a:r>
            <a:endParaRPr/>
          </a:p>
          <a:p>
            <a:pPr marL="0" marR="0" lvl="0" indent="-152400" algn="just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Las superficies resbaladizas</a:t>
            </a:r>
            <a:r>
              <a:rPr lang="en-US" sz="1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  <p:sp>
        <p:nvSpPr>
          <p:cNvPr id="368" name="Google Shape;368;p27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8"/>
          <p:cNvSpPr txBox="1"/>
          <p:nvPr/>
        </p:nvSpPr>
        <p:spPr>
          <a:xfrm>
            <a:off x="684212" y="333375"/>
            <a:ext cx="7772400" cy="6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lang="en-US" sz="44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Valoración del Riesgo</a:t>
            </a:r>
            <a:endParaRPr/>
          </a:p>
        </p:txBody>
      </p:sp>
      <p:sp>
        <p:nvSpPr>
          <p:cNvPr id="375" name="Google Shape;375;p28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pic>
        <p:nvPicPr>
          <p:cNvPr id="376" name="Google Shape;376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341437"/>
            <a:ext cx="9144000" cy="462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9"/>
          <p:cNvSpPr txBox="1"/>
          <p:nvPr/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en-US" sz="4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</a:t>
            </a:r>
            <a:endParaRPr/>
          </a:p>
        </p:txBody>
      </p:sp>
      <p:sp>
        <p:nvSpPr>
          <p:cNvPr id="383" name="Google Shape;383;p29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51" name="Google Shape;51;p3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3600"/>
              <a:buFont typeface="Times New Roman"/>
              <a:buNone/>
            </a:pPr>
            <a:r>
              <a:rPr lang="en-US" sz="3600" b="0" i="0" u="none">
                <a:solidFill>
                  <a:srgbClr val="FF33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Concepto de Prevención de Riesgos</a:t>
            </a:r>
            <a:endParaRPr/>
          </a:p>
        </p:txBody>
      </p:sp>
      <p:sp>
        <p:nvSpPr>
          <p:cNvPr id="52" name="Google Shape;52;p3"/>
          <p:cNvSpPr txBox="1"/>
          <p:nvPr/>
        </p:nvSpPr>
        <p:spPr>
          <a:xfrm>
            <a:off x="762000" y="2133600"/>
            <a:ext cx="7620000" cy="3600450"/>
          </a:xfrm>
          <a:prstGeom prst="rect">
            <a:avLst/>
          </a:prstGeom>
          <a:solidFill>
            <a:srgbClr val="CCFF66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Conjunto de actividades destinadas a evitar la ocurrencia de  Accidentes del Trabajo y  Enfermedades Laborales.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Es la técnica que permite el reconocimiento - evaluación 	y control de riesgos ambientales que puedan causar 	accidentes y/o enfermedades profesionales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1201737" y="1143000"/>
            <a:ext cx="7162800" cy="2590800"/>
          </a:xfrm>
          <a:prstGeom prst="rect">
            <a:avLst/>
          </a:prstGeom>
          <a:gradFill>
            <a:gsLst>
              <a:gs pos="0">
                <a:srgbClr val="339966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  <a:effectLst>
            <a:outerShdw blurRad="63500" dist="107932" dir="2700000">
              <a:srgbClr val="80808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4"/>
          <p:cNvSpPr txBox="1"/>
          <p:nvPr/>
        </p:nvSpPr>
        <p:spPr>
          <a:xfrm>
            <a:off x="2514600" y="228600"/>
            <a:ext cx="47498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220B"/>
              </a:buClr>
              <a:buSzPts val="6600"/>
              <a:buFont typeface="Times New Roman"/>
              <a:buNone/>
            </a:pPr>
            <a:r>
              <a:rPr lang="en-US" sz="6600" b="1" i="0" u="none">
                <a:solidFill>
                  <a:srgbClr val="FB220B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RIESGO</a:t>
            </a:r>
            <a:endParaRPr/>
          </a:p>
        </p:txBody>
      </p:sp>
      <p:sp>
        <p:nvSpPr>
          <p:cNvPr id="62" name="Google Shape;62;p4"/>
          <p:cNvSpPr txBox="1"/>
          <p:nvPr/>
        </p:nvSpPr>
        <p:spPr>
          <a:xfrm>
            <a:off x="1209675" y="1179512"/>
            <a:ext cx="7146925" cy="2482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spAutoFit/>
          </a:bodyPr>
          <a:lstStyle/>
          <a:p>
            <a:pPr marL="198437" marR="0" lvl="0" indent="-18891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el potencial de pérdidas que impone una situación anómala</a:t>
            </a:r>
            <a:endParaRPr/>
          </a:p>
          <a:p>
            <a:pPr marL="198437" marR="0" lvl="0" indent="-188912" algn="ctr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 el sistema o un proceso productivo.</a:t>
            </a:r>
            <a:endParaRPr/>
          </a:p>
        </p:txBody>
      </p:sp>
      <p:sp>
        <p:nvSpPr>
          <p:cNvPr id="63" name="Google Shape;63;p4"/>
          <p:cNvSpPr txBox="1"/>
          <p:nvPr/>
        </p:nvSpPr>
        <p:spPr>
          <a:xfrm>
            <a:off x="422275" y="4800600"/>
            <a:ext cx="8721725" cy="95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spAutoFit/>
          </a:bodyPr>
          <a:lstStyle/>
          <a:p>
            <a:pPr marL="185737" marR="0" lvl="0" indent="-17621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¡¡EL RIESGO HACE QUE EL LOGRO DE LOS </a:t>
            </a:r>
            <a:endParaRPr/>
          </a:p>
          <a:p>
            <a:pPr marL="185737" marR="0" lvl="0" indent="-176212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 OPERACIONALES SEA INCIERTO!!</a:t>
            </a:r>
            <a:endParaRPr/>
          </a:p>
        </p:txBody>
      </p:sp>
      <p:sp>
        <p:nvSpPr>
          <p:cNvPr id="64" name="Google Shape;64;p4"/>
          <p:cNvSpPr/>
          <p:nvPr/>
        </p:nvSpPr>
        <p:spPr>
          <a:xfrm rot="-5400000" flipH="1">
            <a:off x="4396581" y="3856831"/>
            <a:ext cx="762000" cy="973137"/>
          </a:xfrm>
          <a:prstGeom prst="rightArrow">
            <a:avLst>
              <a:gd name="adj1" fmla="val 10799"/>
              <a:gd name="adj2" fmla="val 5400"/>
            </a:avLst>
          </a:prstGeom>
          <a:gradFill>
            <a:gsLst>
              <a:gs pos="0">
                <a:srgbClr val="0000FF"/>
              </a:gs>
              <a:gs pos="100000">
                <a:srgbClr val="000000"/>
              </a:gs>
            </a:gsLst>
            <a:lin ang="5400000" scaled="0"/>
          </a:gra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5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72" name="Google Shape;72;p5"/>
          <p:cNvSpPr txBox="1"/>
          <p:nvPr/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lang="en-US" sz="36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Prevención de Riesgo la podemos dividir en:</a:t>
            </a:r>
            <a:endParaRPr/>
          </a:p>
        </p:txBody>
      </p:sp>
      <p:sp>
        <p:nvSpPr>
          <p:cNvPr id="73" name="Google Shape;73;p5"/>
          <p:cNvSpPr txBox="1"/>
          <p:nvPr/>
        </p:nvSpPr>
        <p:spPr>
          <a:xfrm>
            <a:off x="533400" y="2514600"/>
            <a:ext cx="7239000" cy="2133600"/>
          </a:xfrm>
          <a:prstGeom prst="rect">
            <a:avLst/>
          </a:prstGeom>
          <a:solidFill>
            <a:srgbClr val="CCFF66"/>
          </a:solidFill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33375" marR="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Seguridad Industrial        Accidente del trabajo</a:t>
            </a:r>
            <a:endParaRPr/>
          </a:p>
          <a:p>
            <a:pPr marL="333375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endParaRPr sz="2800" b="0" i="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33375" marR="0" lvl="0" indent="-333375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•"/>
            </a:pP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Higiene Industrial</a:t>
            </a: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r>
              <a:rPr lang="en-US" sz="28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Enfer. Profesional</a:t>
            </a: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4114800" y="2667000"/>
            <a:ext cx="457200" cy="381000"/>
          </a:xfrm>
          <a:prstGeom prst="rightArrow">
            <a:avLst>
              <a:gd name="adj1" fmla="val 16200"/>
              <a:gd name="adj2" fmla="val 5400"/>
            </a:avLst>
          </a:prstGeom>
          <a:solidFill>
            <a:srgbClr val="00CC99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3886200" y="3657600"/>
            <a:ext cx="533400" cy="457200"/>
          </a:xfrm>
          <a:prstGeom prst="rightArrow">
            <a:avLst>
              <a:gd name="adj1" fmla="val 16200"/>
              <a:gd name="adj2" fmla="val 5400"/>
            </a:avLst>
          </a:prstGeom>
          <a:solidFill>
            <a:srgbClr val="00CC99"/>
          </a:soli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83" name="Google Shape;83;p6"/>
          <p:cNvSpPr txBox="1"/>
          <p:nvPr/>
        </p:nvSpPr>
        <p:spPr>
          <a:xfrm>
            <a:off x="1066800" y="1752600"/>
            <a:ext cx="7620000" cy="23622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-203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</a:pP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Acontecimiento o acto no deseado que                interrumpe un proceso normal de trabajo </a:t>
            </a:r>
            <a:r>
              <a:rPr lang="en-US" sz="3200" b="0" i="0" u="sng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causando</a:t>
            </a:r>
            <a:r>
              <a:rPr lang="en-US" sz="32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lesiones personales y/o daños materiales (perdidas).</a:t>
            </a:r>
            <a:endParaRPr/>
          </a:p>
        </p:txBody>
      </p:sp>
      <p:sp>
        <p:nvSpPr>
          <p:cNvPr id="84" name="Google Shape;84;p6"/>
          <p:cNvSpPr txBox="1"/>
          <p:nvPr/>
        </p:nvSpPr>
        <p:spPr>
          <a:xfrm>
            <a:off x="990600" y="4572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lang="en-US" sz="44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ACCIDENTE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92" name="Google Shape;92;p7"/>
          <p:cNvSpPr/>
          <p:nvPr/>
        </p:nvSpPr>
        <p:spPr>
          <a:xfrm>
            <a:off x="1079500" y="2819400"/>
            <a:ext cx="7454900" cy="3273425"/>
          </a:xfrm>
          <a:prstGeom prst="rect">
            <a:avLst/>
          </a:prstGeom>
          <a:gradFill>
            <a:gsLst>
              <a:gs pos="0">
                <a:srgbClr val="339966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  <a:effectLst>
            <a:outerShdw blurRad="63500" dist="107932" dir="2700000">
              <a:srgbClr val="80808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7"/>
          <p:cNvSpPr txBox="1"/>
          <p:nvPr/>
        </p:nvSpPr>
        <p:spPr>
          <a:xfrm>
            <a:off x="5334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220B"/>
              </a:buClr>
              <a:buSzPts val="4500"/>
              <a:buFont typeface="Poppins"/>
              <a:buNone/>
            </a:pPr>
            <a:r>
              <a:rPr lang="en-US" sz="4500" b="1" i="0" u="none">
                <a:solidFill>
                  <a:srgbClr val="FB220B"/>
                </a:solidFill>
                <a:latin typeface="Poppins"/>
                <a:ea typeface="Poppins"/>
                <a:cs typeface="Poppins"/>
                <a:sym typeface="Poppins"/>
              </a:rPr>
              <a:t>INCIDENTE</a:t>
            </a:r>
            <a:endParaRPr/>
          </a:p>
        </p:txBody>
      </p:sp>
      <p:sp>
        <p:nvSpPr>
          <p:cNvPr id="94" name="Google Shape;94;p7"/>
          <p:cNvSpPr txBox="1"/>
          <p:nvPr/>
        </p:nvSpPr>
        <p:spPr>
          <a:xfrm>
            <a:off x="823912" y="2849562"/>
            <a:ext cx="7675562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spAutoFit/>
          </a:bodyPr>
          <a:lstStyle/>
          <a:p>
            <a:pPr marL="379412" marR="0" lvl="0" indent="-37941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CCFF"/>
              </a:buClr>
              <a:buSzPts val="3200"/>
              <a:buFont typeface="Noto Sans Symbols"/>
              <a:buChar char=" "/>
            </a:pPr>
            <a:r>
              <a:rPr lang="en-US" sz="3200" b="1" i="0" u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Acontecimiento no deseado que resulta, o puede resultar, en deterioro de la eficiencia y eficacia de gestión de la empresa, entorpeciendo el logro de sus </a:t>
            </a:r>
            <a:r>
              <a:rPr lang="en-US" sz="3200" b="1" i="0" u="none">
                <a:solidFill>
                  <a:srgbClr val="FB220B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r>
              <a:rPr lang="en-US" sz="32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95" name="Google Shape;95;p7"/>
          <p:cNvSpPr/>
          <p:nvPr/>
        </p:nvSpPr>
        <p:spPr>
          <a:xfrm>
            <a:off x="2773362" y="1268412"/>
            <a:ext cx="3775075" cy="1630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7"/>
          <p:cNvSpPr/>
          <p:nvPr/>
        </p:nvSpPr>
        <p:spPr>
          <a:xfrm rot="-5400000" flipH="1">
            <a:off x="4052093" y="367506"/>
            <a:ext cx="869950" cy="3335337"/>
          </a:xfrm>
          <a:prstGeom prst="rightArrow">
            <a:avLst>
              <a:gd name="adj1" fmla="val 10799"/>
              <a:gd name="adj2" fmla="val 2700"/>
            </a:avLst>
          </a:prstGeom>
          <a:gradFill>
            <a:gsLst>
              <a:gs pos="0">
                <a:srgbClr val="0000FF"/>
              </a:gs>
              <a:gs pos="100000">
                <a:srgbClr val="4B000B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graphicFrame>
        <p:nvGraphicFramePr>
          <p:cNvPr id="104" name="Google Shape;104;p8"/>
          <p:cNvGraphicFramePr/>
          <p:nvPr/>
        </p:nvGraphicFramePr>
        <p:xfrm>
          <a:off x="6467475" y="1905000"/>
          <a:ext cx="2447925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4" imgW="2447925" imgH="2362200" progId="">
                  <p:embed/>
                </p:oleObj>
              </mc:Choice>
              <mc:Fallback>
                <p:oleObj r:id="rId4" imgW="2447925" imgH="2362200" progId="">
                  <p:embed/>
                  <p:pic>
                    <p:nvPicPr>
                      <p:cNvPr id="104" name="Google Shape;104;p8"/>
                      <p:cNvPicPr preferRelativeResize="0"/>
                      <p:nvPr/>
                    </p:nvPicPr>
                    <p:blipFill rotWithShape="1">
                      <a:blip r:embed="rId5">
                        <a:alphaModFix/>
                      </a:blip>
                      <a:srcRect/>
                      <a:stretch/>
                    </p:blipFill>
                    <p:spPr>
                      <a:xfrm>
                        <a:off x="6467475" y="1905000"/>
                        <a:ext cx="2447925" cy="236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Google Shape;105;p8"/>
          <p:cNvSpPr/>
          <p:nvPr/>
        </p:nvSpPr>
        <p:spPr>
          <a:xfrm>
            <a:off x="1066800" y="1219200"/>
            <a:ext cx="2133600" cy="1981200"/>
          </a:xfrm>
          <a:prstGeom prst="ellipse">
            <a:avLst/>
          </a:prstGeom>
          <a:gradFill>
            <a:gsLst>
              <a:gs pos="0">
                <a:srgbClr val="F8F43C"/>
              </a:gs>
              <a:gs pos="100000">
                <a:srgbClr val="FFFFFF"/>
              </a:gs>
            </a:gsLst>
            <a:lin ang="5400000" scaled="0"/>
          </a:gradFill>
          <a:ln w="9525" cap="sq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CAUSA</a:t>
            </a:r>
            <a:endParaRPr/>
          </a:p>
        </p:txBody>
      </p:sp>
      <p:sp>
        <p:nvSpPr>
          <p:cNvPr id="106" name="Google Shape;106;p8"/>
          <p:cNvSpPr txBox="1"/>
          <p:nvPr/>
        </p:nvSpPr>
        <p:spPr>
          <a:xfrm>
            <a:off x="468312" y="457200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342900" marR="0" lvl="0" indent="-33337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Times New Roman"/>
              <a:buNone/>
            </a:pPr>
            <a:r>
              <a:rPr lang="en-US" sz="3600" b="1" i="0" u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800" b="1" i="0" u="none">
                <a:solidFill>
                  <a:srgbClr val="FF0000"/>
                </a:solidFill>
                <a:latin typeface="Poppins"/>
                <a:ea typeface="Poppins"/>
                <a:cs typeface="Poppins"/>
                <a:sym typeface="Poppins"/>
              </a:rPr>
              <a:t>“NO HAY ACCIDENTE SIN CAUSA” 	</a:t>
            </a:r>
            <a:endParaRPr/>
          </a:p>
        </p:txBody>
      </p:sp>
      <p:sp>
        <p:nvSpPr>
          <p:cNvPr id="107" name="Google Shape;107;p8"/>
          <p:cNvSpPr txBox="1"/>
          <p:nvPr/>
        </p:nvSpPr>
        <p:spPr>
          <a:xfrm>
            <a:off x="990600" y="4572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1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LEY DE CAUSALIDAD </a:t>
            </a:r>
            <a:endParaRPr/>
          </a:p>
        </p:txBody>
      </p:sp>
      <p:sp>
        <p:nvSpPr>
          <p:cNvPr id="108" name="Google Shape;108;p8"/>
          <p:cNvSpPr txBox="1"/>
          <p:nvPr/>
        </p:nvSpPr>
        <p:spPr>
          <a:xfrm rot="600000">
            <a:off x="3817937" y="2378075"/>
            <a:ext cx="2092325" cy="5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12000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712000"/>
                </a:solidFill>
                <a:latin typeface="Arial"/>
                <a:ea typeface="Arial"/>
                <a:cs typeface="Arial"/>
                <a:sym typeface="Arial"/>
              </a:rPr>
              <a:t>INCIDENTE</a:t>
            </a:r>
            <a:endParaRPr/>
          </a:p>
        </p:txBody>
      </p:sp>
      <p:sp>
        <p:nvSpPr>
          <p:cNvPr id="109" name="Google Shape;109;p8"/>
          <p:cNvSpPr txBox="1"/>
          <p:nvPr/>
        </p:nvSpPr>
        <p:spPr>
          <a:xfrm rot="720000">
            <a:off x="6478587" y="3298825"/>
            <a:ext cx="1628775" cy="581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DAÑOS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"/>
          <p:cNvSpPr txBox="1"/>
          <p:nvPr/>
        </p:nvSpPr>
        <p:spPr>
          <a:xfrm>
            <a:off x="3124200" y="6248400"/>
            <a:ext cx="28940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  <p:sp>
        <p:nvSpPr>
          <p:cNvPr id="117" name="Google Shape;117;p9"/>
          <p:cNvSpPr txBox="1"/>
          <p:nvPr/>
        </p:nvSpPr>
        <p:spPr>
          <a:xfrm>
            <a:off x="1187450" y="446087"/>
            <a:ext cx="69659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r>
              <a:rPr lang="en-US" sz="2400" b="0" i="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SUBSISTEMAS INVOLUCRADOS EN LOS ACCIDENTES </a:t>
            </a:r>
            <a:endParaRPr/>
          </a:p>
        </p:txBody>
      </p:sp>
      <p:pic>
        <p:nvPicPr>
          <p:cNvPr id="118" name="Google Shape;11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1731962"/>
            <a:ext cx="6811962" cy="3830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966</Words>
  <Application>Microsoft Office PowerPoint</Application>
  <PresentationFormat>Presentación en pantalla (4:3)</PresentationFormat>
  <Paragraphs>217</Paragraphs>
  <Slides>29</Slides>
  <Notes>29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0</vt:i4>
      </vt:variant>
      <vt:variant>
        <vt:lpstr>Títulos de diapositiva</vt:lpstr>
      </vt:variant>
      <vt:variant>
        <vt:i4>29</vt:i4>
      </vt:variant>
    </vt:vector>
  </HeadingPairs>
  <TitlesOfParts>
    <vt:vector size="35" baseType="lpstr">
      <vt:lpstr>Times New Roman</vt:lpstr>
      <vt:lpstr>Arial</vt:lpstr>
      <vt:lpstr>Poppins</vt:lpstr>
      <vt:lpstr>Verdana</vt:lpstr>
      <vt:lpstr>Noto Sans Symbols</vt:lpstr>
      <vt:lpstr>POI_THEME_TEMPLATE_DESIGN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inp</dc:creator>
  <cp:lastModifiedBy>Usuario de Windows</cp:lastModifiedBy>
  <cp:revision>1</cp:revision>
  <dcterms:created xsi:type="dcterms:W3CDTF">2005-10-18T04:57:50Z</dcterms:created>
  <dcterms:modified xsi:type="dcterms:W3CDTF">2020-04-27T12:58:59Z</dcterms:modified>
</cp:coreProperties>
</file>